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embeddedFontLst>
    <p:embeddedFont>
      <p:font typeface="Calibri" panose="020F0502020204030204" pitchFamily="34" charset="0"/>
      <p:regular r:id="rId59"/>
      <p:bold r:id="rId60"/>
      <p:italic r:id="rId61"/>
      <p:boldItalic r:id="rId62"/>
    </p:embeddedFont>
    <p:embeddedFont>
      <p:font typeface="Calibri Light" panose="020F0302020204030204" pitchFamily="34" charset="0"/>
      <p:regular r:id="rId63"/>
      <p:italic r:id="rId64"/>
    </p:embeddedFont>
    <p:embeddedFont>
      <p:font typeface="supermarket" panose="02000000000000000000" pitchFamily="2" charset="0"/>
      <p:regular r:id="rId65"/>
    </p:embeddedFont>
    <p:embeddedFont>
      <p:font typeface="TST transfer square V.1.1" panose="02000000000000000000" pitchFamily="2" charset="0"/>
      <p:regular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8.fntdata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C8980-8BEC-463B-8677-0EAC0B9E92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16B9D-EDD6-49D7-A366-0B039101E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8BA86-F0D1-439C-8452-59BB5BCC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3ACEE-95FA-486C-A2CC-13148F0E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C7156-2D9B-4138-B206-2607988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8EE46-3E9C-44B1-8CCA-A4DA0ECC8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ECAC6-807D-4366-9EF6-E71407FBB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03A40-7414-4101-83D0-7CD444E8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8E2A8-5083-4D0C-ABCE-567D3DD4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465E8-D781-4583-9C7D-C1A0E444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69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95E2E6-A315-4158-BB44-490CA77DF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C272A-4A22-488D-9860-B79217FD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C036-A327-4090-A080-FF2DD2AC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3E67-F3C7-45F4-8DC6-051B10B05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1A4C1-A746-49C3-A03B-70A2B14D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84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13B9A-A99A-420F-B20F-BBFC6273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45066-8EA1-4633-910B-9EB1CF502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2347-0CA3-474F-B98F-7FAA8B0E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07B1F-5D23-4834-98B9-668A968A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BD9F-8D7D-4080-94E1-C58B3B6A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0609-B36B-47F0-8387-327145534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B3CD8-553A-4B78-8559-30711A33E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B9572-D385-4380-ADFB-9B3CBA07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BE50F-5326-416E-B643-36D4DDF07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B8D931-BF4C-4E5B-AE76-67220DEF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2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821A6-17F1-4A0A-9530-4009FACE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268BB-6948-41F3-AF6A-4D56A7B8F8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6970D-DD6A-4B05-AB1B-F6921C18D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A3944F-F34A-48C4-BE04-FC620989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8F245-09C5-477D-A865-ECE2B2A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322B3-38CE-4CB5-8217-89863B31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5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B441B-1963-4FF9-ADC0-61731F614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29389-8F2F-4E49-9093-4D9E55D78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4445A-6A1B-41ED-BCF7-819EEFC1E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D4BD96-4A3B-46AC-9361-483CE4770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93290D-78EA-4B39-828E-BECA742CB2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A092A1-5725-4A37-B9BD-1661855B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DC9334-2237-413A-AED6-2A44C070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1AB2D3-DD1E-4A95-8601-E48407E9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8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570C4-0882-4E6A-8242-BA6A21E9E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D13037-CEB4-4870-B718-D76D97615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46839-B5EC-4DA5-868A-9FFDEA0FF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F7167-5245-481F-AD48-458191DB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4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A46A76-E0D0-4DEC-9D66-D5AEDDDE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3F4568-21FF-4277-B7C1-78AEA7C43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30E1B-50A8-4EE3-8B9D-F6DEFFF9C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3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EC98-AC4E-47B3-92CB-73FA5A48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5DC49-8845-4185-8533-1475B4453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5D6CE-B4BE-4355-B909-740F9C2C8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9167D-2806-4A75-BB91-A2AF1282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86CF6-81C8-49F6-9B8B-C76B1CE03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0AF54-BD58-4678-A6F5-CD34B89B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02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8C3-615A-4BAB-A085-45A55783D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CB5D9-FFBC-4763-87A6-F71DE59E3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4932E-4DC1-4786-B0CD-D797907A3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30EB0-5972-48C0-A586-8DD6A92E2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232CC-A95B-40B4-96C9-1783110DA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D223C-B2C1-4CE8-A648-C776B0A8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5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50E89F-EC5C-4163-8D28-97B36884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91E09-28C4-4C04-A839-629A74427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DE19B-7944-4A6A-BD10-AB61BC12E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FF26-EF1C-4BDD-A768-65977AA3989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D57D1-168F-402B-B8C1-361EB8FB74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31DD-BE0A-479F-BA1B-8771B6890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8E0A1-1096-4B70-9644-6715A3D96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5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A3E54-593D-4A85-9D75-081DA15EF6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AF6EB471-CCDB-4BBA-9A15-9A4D9444A626}"/>
              </a:ext>
            </a:extLst>
          </p:cNvPr>
          <p:cNvSpPr/>
          <p:nvPr/>
        </p:nvSpPr>
        <p:spPr>
          <a:xfrm>
            <a:off x="-92364" y="1913003"/>
            <a:ext cx="12192000" cy="2912049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hape 162">
            <a:extLst>
              <a:ext uri="{FF2B5EF4-FFF2-40B4-BE49-F238E27FC236}">
                <a16:creationId xmlns:a16="http://schemas.microsoft.com/office/drawing/2014/main" id="{B954668E-562E-46F1-A22D-2FD62A93B9D7}"/>
              </a:ext>
            </a:extLst>
          </p:cNvPr>
          <p:cNvSpPr>
            <a:spLocks/>
          </p:cNvSpPr>
          <p:nvPr/>
        </p:nvSpPr>
        <p:spPr bwMode="auto">
          <a:xfrm rot="20937014">
            <a:off x="-590106" y="1844016"/>
            <a:ext cx="2785854" cy="3028736"/>
          </a:xfrm>
          <a:custGeom>
            <a:avLst/>
            <a:gdLst>
              <a:gd name="T0" fmla="*/ 2147483646 w 21588"/>
              <a:gd name="T1" fmla="*/ 2147483646 h 21600"/>
              <a:gd name="T2" fmla="*/ 2147483646 w 21588"/>
              <a:gd name="T3" fmla="*/ 2147483646 h 21600"/>
              <a:gd name="T4" fmla="*/ 2147483646 w 21588"/>
              <a:gd name="T5" fmla="*/ 2147483646 h 21600"/>
              <a:gd name="T6" fmla="*/ 2147483646 w 21588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88" h="21600" extrusionOk="0">
                <a:moveTo>
                  <a:pt x="9388" y="0"/>
                </a:moveTo>
                <a:cubicBezTo>
                  <a:pt x="9289" y="0"/>
                  <a:pt x="9192" y="29"/>
                  <a:pt x="9111" y="82"/>
                </a:cubicBezTo>
                <a:cubicBezTo>
                  <a:pt x="9024" y="140"/>
                  <a:pt x="8961" y="222"/>
                  <a:pt x="8929" y="317"/>
                </a:cubicBezTo>
                <a:cubicBezTo>
                  <a:pt x="8892" y="423"/>
                  <a:pt x="8853" y="528"/>
                  <a:pt x="8815" y="634"/>
                </a:cubicBezTo>
                <a:cubicBezTo>
                  <a:pt x="8739" y="845"/>
                  <a:pt x="8662" y="1057"/>
                  <a:pt x="8589" y="1269"/>
                </a:cubicBezTo>
                <a:cubicBezTo>
                  <a:pt x="8459" y="1642"/>
                  <a:pt x="8340" y="2016"/>
                  <a:pt x="8229" y="2393"/>
                </a:cubicBezTo>
                <a:cubicBezTo>
                  <a:pt x="6783" y="2776"/>
                  <a:pt x="5419" y="3492"/>
                  <a:pt x="4270" y="4537"/>
                </a:cubicBezTo>
                <a:cubicBezTo>
                  <a:pt x="3857" y="4449"/>
                  <a:pt x="3444" y="4366"/>
                  <a:pt x="3029" y="4287"/>
                </a:cubicBezTo>
                <a:cubicBezTo>
                  <a:pt x="2796" y="4242"/>
                  <a:pt x="2563" y="4198"/>
                  <a:pt x="2329" y="4154"/>
                </a:cubicBezTo>
                <a:cubicBezTo>
                  <a:pt x="2212" y="4132"/>
                  <a:pt x="2095" y="4112"/>
                  <a:pt x="1978" y="4089"/>
                </a:cubicBezTo>
                <a:cubicBezTo>
                  <a:pt x="1868" y="4066"/>
                  <a:pt x="1753" y="4080"/>
                  <a:pt x="1653" y="4128"/>
                </a:cubicBezTo>
                <a:cubicBezTo>
                  <a:pt x="1570" y="4168"/>
                  <a:pt x="1502" y="4228"/>
                  <a:pt x="1455" y="4303"/>
                </a:cubicBezTo>
                <a:cubicBezTo>
                  <a:pt x="1368" y="4445"/>
                  <a:pt x="1280" y="4589"/>
                  <a:pt x="1192" y="4731"/>
                </a:cubicBezTo>
                <a:cubicBezTo>
                  <a:pt x="1048" y="4967"/>
                  <a:pt x="903" y="5204"/>
                  <a:pt x="758" y="5440"/>
                </a:cubicBezTo>
                <a:cubicBezTo>
                  <a:pt x="614" y="5676"/>
                  <a:pt x="469" y="5910"/>
                  <a:pt x="324" y="6146"/>
                </a:cubicBezTo>
                <a:cubicBezTo>
                  <a:pt x="237" y="6289"/>
                  <a:pt x="150" y="6432"/>
                  <a:pt x="63" y="6575"/>
                </a:cubicBezTo>
                <a:cubicBezTo>
                  <a:pt x="14" y="6655"/>
                  <a:pt x="-7" y="6748"/>
                  <a:pt x="2" y="6840"/>
                </a:cubicBezTo>
                <a:cubicBezTo>
                  <a:pt x="12" y="6939"/>
                  <a:pt x="56" y="7031"/>
                  <a:pt x="129" y="7104"/>
                </a:cubicBezTo>
                <a:cubicBezTo>
                  <a:pt x="208" y="7187"/>
                  <a:pt x="288" y="7271"/>
                  <a:pt x="367" y="7354"/>
                </a:cubicBezTo>
                <a:cubicBezTo>
                  <a:pt x="526" y="7521"/>
                  <a:pt x="683" y="7687"/>
                  <a:pt x="843" y="7852"/>
                </a:cubicBezTo>
                <a:cubicBezTo>
                  <a:pt x="1126" y="8144"/>
                  <a:pt x="1417" y="8431"/>
                  <a:pt x="1715" y="8711"/>
                </a:cubicBezTo>
                <a:cubicBezTo>
                  <a:pt x="1356" y="10077"/>
                  <a:pt x="1356" y="11505"/>
                  <a:pt x="1711" y="12871"/>
                </a:cubicBezTo>
                <a:cubicBezTo>
                  <a:pt x="1423" y="13157"/>
                  <a:pt x="1135" y="13444"/>
                  <a:pt x="853" y="13735"/>
                </a:cubicBezTo>
                <a:cubicBezTo>
                  <a:pt x="693" y="13900"/>
                  <a:pt x="535" y="14067"/>
                  <a:pt x="376" y="14233"/>
                </a:cubicBezTo>
                <a:cubicBezTo>
                  <a:pt x="296" y="14316"/>
                  <a:pt x="217" y="14399"/>
                  <a:pt x="137" y="14482"/>
                </a:cubicBezTo>
                <a:cubicBezTo>
                  <a:pt x="60" y="14559"/>
                  <a:pt x="14" y="14658"/>
                  <a:pt x="8" y="14763"/>
                </a:cubicBezTo>
                <a:cubicBezTo>
                  <a:pt x="2" y="14850"/>
                  <a:pt x="24" y="14935"/>
                  <a:pt x="70" y="15011"/>
                </a:cubicBezTo>
                <a:cubicBezTo>
                  <a:pt x="157" y="15153"/>
                  <a:pt x="242" y="15296"/>
                  <a:pt x="329" y="15439"/>
                </a:cubicBezTo>
                <a:cubicBezTo>
                  <a:pt x="473" y="15676"/>
                  <a:pt x="618" y="15913"/>
                  <a:pt x="762" y="16149"/>
                </a:cubicBezTo>
                <a:cubicBezTo>
                  <a:pt x="906" y="16385"/>
                  <a:pt x="1049" y="16621"/>
                  <a:pt x="1192" y="16857"/>
                </a:cubicBezTo>
                <a:cubicBezTo>
                  <a:pt x="1279" y="17000"/>
                  <a:pt x="1367" y="17143"/>
                  <a:pt x="1454" y="17286"/>
                </a:cubicBezTo>
                <a:cubicBezTo>
                  <a:pt x="1503" y="17366"/>
                  <a:pt x="1577" y="17431"/>
                  <a:pt x="1666" y="17470"/>
                </a:cubicBezTo>
                <a:cubicBezTo>
                  <a:pt x="1763" y="17512"/>
                  <a:pt x="1872" y="17524"/>
                  <a:pt x="1976" y="17503"/>
                </a:cubicBezTo>
                <a:cubicBezTo>
                  <a:pt x="2093" y="17481"/>
                  <a:pt x="2208" y="17459"/>
                  <a:pt x="2325" y="17438"/>
                </a:cubicBezTo>
                <a:cubicBezTo>
                  <a:pt x="2559" y="17395"/>
                  <a:pt x="2794" y="17352"/>
                  <a:pt x="3028" y="17307"/>
                </a:cubicBezTo>
                <a:cubicBezTo>
                  <a:pt x="3436" y="17228"/>
                  <a:pt x="3843" y="17141"/>
                  <a:pt x="4247" y="17045"/>
                </a:cubicBezTo>
                <a:cubicBezTo>
                  <a:pt x="5402" y="18102"/>
                  <a:pt x="6775" y="18823"/>
                  <a:pt x="8231" y="19208"/>
                </a:cubicBezTo>
                <a:cubicBezTo>
                  <a:pt x="8353" y="19584"/>
                  <a:pt x="8478" y="19958"/>
                  <a:pt x="8609" y="20331"/>
                </a:cubicBezTo>
                <a:cubicBezTo>
                  <a:pt x="8684" y="20542"/>
                  <a:pt x="8760" y="20755"/>
                  <a:pt x="8836" y="20966"/>
                </a:cubicBezTo>
                <a:cubicBezTo>
                  <a:pt x="8874" y="21072"/>
                  <a:pt x="8911" y="21177"/>
                  <a:pt x="8948" y="21283"/>
                </a:cubicBezTo>
                <a:cubicBezTo>
                  <a:pt x="8982" y="21384"/>
                  <a:pt x="9053" y="21470"/>
                  <a:pt x="9147" y="21527"/>
                </a:cubicBezTo>
                <a:cubicBezTo>
                  <a:pt x="9225" y="21575"/>
                  <a:pt x="9316" y="21600"/>
                  <a:pt x="9409" y="21600"/>
                </a:cubicBezTo>
                <a:cubicBezTo>
                  <a:pt x="9584" y="21600"/>
                  <a:pt x="9759" y="21600"/>
                  <a:pt x="9934" y="21600"/>
                </a:cubicBezTo>
                <a:cubicBezTo>
                  <a:pt x="10225" y="21600"/>
                  <a:pt x="10517" y="21600"/>
                  <a:pt x="10808" y="21600"/>
                </a:cubicBezTo>
                <a:cubicBezTo>
                  <a:pt x="11099" y="21600"/>
                  <a:pt x="11390" y="21600"/>
                  <a:pt x="11681" y="21600"/>
                </a:cubicBezTo>
                <a:cubicBezTo>
                  <a:pt x="11857" y="21600"/>
                  <a:pt x="12032" y="21600"/>
                  <a:pt x="12207" y="21600"/>
                </a:cubicBezTo>
                <a:cubicBezTo>
                  <a:pt x="12306" y="21600"/>
                  <a:pt x="12403" y="21571"/>
                  <a:pt x="12484" y="21518"/>
                </a:cubicBezTo>
                <a:cubicBezTo>
                  <a:pt x="12571" y="21460"/>
                  <a:pt x="12636" y="21378"/>
                  <a:pt x="12667" y="21283"/>
                </a:cubicBezTo>
                <a:cubicBezTo>
                  <a:pt x="12705" y="21177"/>
                  <a:pt x="12742" y="21072"/>
                  <a:pt x="12780" y="20966"/>
                </a:cubicBezTo>
                <a:cubicBezTo>
                  <a:pt x="12856" y="20755"/>
                  <a:pt x="12933" y="20543"/>
                  <a:pt x="13006" y="20331"/>
                </a:cubicBezTo>
                <a:cubicBezTo>
                  <a:pt x="13136" y="19957"/>
                  <a:pt x="13257" y="19582"/>
                  <a:pt x="13368" y="19204"/>
                </a:cubicBezTo>
                <a:cubicBezTo>
                  <a:pt x="14806" y="18819"/>
                  <a:pt x="16164" y="18104"/>
                  <a:pt x="17308" y="17063"/>
                </a:cubicBezTo>
                <a:cubicBezTo>
                  <a:pt x="17720" y="17151"/>
                  <a:pt x="18131" y="17234"/>
                  <a:pt x="18545" y="17313"/>
                </a:cubicBezTo>
                <a:cubicBezTo>
                  <a:pt x="18779" y="17358"/>
                  <a:pt x="19013" y="17402"/>
                  <a:pt x="19247" y="17446"/>
                </a:cubicBezTo>
                <a:cubicBezTo>
                  <a:pt x="19364" y="17468"/>
                  <a:pt x="19481" y="17490"/>
                  <a:pt x="19598" y="17512"/>
                </a:cubicBezTo>
                <a:cubicBezTo>
                  <a:pt x="19708" y="17535"/>
                  <a:pt x="19823" y="17521"/>
                  <a:pt x="19923" y="17473"/>
                </a:cubicBezTo>
                <a:cubicBezTo>
                  <a:pt x="20006" y="17434"/>
                  <a:pt x="20074" y="17372"/>
                  <a:pt x="20121" y="17297"/>
                </a:cubicBezTo>
                <a:cubicBezTo>
                  <a:pt x="20208" y="17155"/>
                  <a:pt x="20295" y="17013"/>
                  <a:pt x="20382" y="16870"/>
                </a:cubicBezTo>
                <a:cubicBezTo>
                  <a:pt x="20526" y="16634"/>
                  <a:pt x="20671" y="16398"/>
                  <a:pt x="20816" y="16162"/>
                </a:cubicBezTo>
                <a:cubicBezTo>
                  <a:pt x="20961" y="15926"/>
                  <a:pt x="21106" y="15690"/>
                  <a:pt x="21250" y="15454"/>
                </a:cubicBezTo>
                <a:cubicBezTo>
                  <a:pt x="21337" y="15311"/>
                  <a:pt x="21426" y="15169"/>
                  <a:pt x="21513" y="15027"/>
                </a:cubicBezTo>
                <a:cubicBezTo>
                  <a:pt x="21562" y="14946"/>
                  <a:pt x="21583" y="14852"/>
                  <a:pt x="21574" y="14760"/>
                </a:cubicBezTo>
                <a:cubicBezTo>
                  <a:pt x="21564" y="14661"/>
                  <a:pt x="21518" y="14569"/>
                  <a:pt x="21446" y="14496"/>
                </a:cubicBezTo>
                <a:cubicBezTo>
                  <a:pt x="21366" y="14413"/>
                  <a:pt x="21288" y="14329"/>
                  <a:pt x="21209" y="14246"/>
                </a:cubicBezTo>
                <a:cubicBezTo>
                  <a:pt x="21050" y="14079"/>
                  <a:pt x="20891" y="13913"/>
                  <a:pt x="20731" y="13748"/>
                </a:cubicBezTo>
                <a:cubicBezTo>
                  <a:pt x="20448" y="13455"/>
                  <a:pt x="20157" y="13169"/>
                  <a:pt x="19859" y="12889"/>
                </a:cubicBezTo>
                <a:cubicBezTo>
                  <a:pt x="20217" y="11525"/>
                  <a:pt x="20219" y="10099"/>
                  <a:pt x="19865" y="8733"/>
                </a:cubicBezTo>
                <a:lnTo>
                  <a:pt x="19872" y="8743"/>
                </a:lnTo>
                <a:cubicBezTo>
                  <a:pt x="20165" y="8453"/>
                  <a:pt x="20455" y="8161"/>
                  <a:pt x="20742" y="7865"/>
                </a:cubicBezTo>
                <a:cubicBezTo>
                  <a:pt x="20902" y="7700"/>
                  <a:pt x="21060" y="7533"/>
                  <a:pt x="21219" y="7367"/>
                </a:cubicBezTo>
                <a:cubicBezTo>
                  <a:pt x="21299" y="7284"/>
                  <a:pt x="21378" y="7201"/>
                  <a:pt x="21458" y="7118"/>
                </a:cubicBezTo>
                <a:cubicBezTo>
                  <a:pt x="21535" y="7041"/>
                  <a:pt x="21581" y="6942"/>
                  <a:pt x="21587" y="6837"/>
                </a:cubicBezTo>
                <a:cubicBezTo>
                  <a:pt x="21593" y="6750"/>
                  <a:pt x="21573" y="6665"/>
                  <a:pt x="21527" y="6589"/>
                </a:cubicBezTo>
                <a:cubicBezTo>
                  <a:pt x="21440" y="6447"/>
                  <a:pt x="21353" y="6304"/>
                  <a:pt x="21266" y="6161"/>
                </a:cubicBezTo>
                <a:cubicBezTo>
                  <a:pt x="21122" y="5924"/>
                  <a:pt x="20979" y="5687"/>
                  <a:pt x="20835" y="5451"/>
                </a:cubicBezTo>
                <a:cubicBezTo>
                  <a:pt x="20691" y="5215"/>
                  <a:pt x="20546" y="4979"/>
                  <a:pt x="20403" y="4743"/>
                </a:cubicBezTo>
                <a:cubicBezTo>
                  <a:pt x="20316" y="4600"/>
                  <a:pt x="20230" y="4457"/>
                  <a:pt x="20143" y="4314"/>
                </a:cubicBezTo>
                <a:cubicBezTo>
                  <a:pt x="20094" y="4234"/>
                  <a:pt x="20018" y="4169"/>
                  <a:pt x="19929" y="4130"/>
                </a:cubicBezTo>
                <a:cubicBezTo>
                  <a:pt x="19832" y="4088"/>
                  <a:pt x="19725" y="4076"/>
                  <a:pt x="19621" y="4097"/>
                </a:cubicBezTo>
                <a:cubicBezTo>
                  <a:pt x="19504" y="4119"/>
                  <a:pt x="19387" y="4142"/>
                  <a:pt x="19270" y="4164"/>
                </a:cubicBezTo>
                <a:cubicBezTo>
                  <a:pt x="19036" y="4207"/>
                  <a:pt x="18801" y="4248"/>
                  <a:pt x="18567" y="4293"/>
                </a:cubicBezTo>
                <a:cubicBezTo>
                  <a:pt x="18153" y="4373"/>
                  <a:pt x="17740" y="4461"/>
                  <a:pt x="17331" y="4558"/>
                </a:cubicBezTo>
                <a:cubicBezTo>
                  <a:pt x="16182" y="3506"/>
                  <a:pt x="14817" y="2785"/>
                  <a:pt x="13370" y="2398"/>
                </a:cubicBezTo>
                <a:cubicBezTo>
                  <a:pt x="13247" y="2020"/>
                  <a:pt x="13118" y="1644"/>
                  <a:pt x="12986" y="1269"/>
                </a:cubicBezTo>
                <a:cubicBezTo>
                  <a:pt x="12911" y="1058"/>
                  <a:pt x="12835" y="845"/>
                  <a:pt x="12759" y="634"/>
                </a:cubicBezTo>
                <a:cubicBezTo>
                  <a:pt x="12721" y="528"/>
                  <a:pt x="12684" y="423"/>
                  <a:pt x="12647" y="317"/>
                </a:cubicBezTo>
                <a:cubicBezTo>
                  <a:pt x="12613" y="216"/>
                  <a:pt x="12544" y="130"/>
                  <a:pt x="12449" y="73"/>
                </a:cubicBezTo>
                <a:cubicBezTo>
                  <a:pt x="12372" y="25"/>
                  <a:pt x="12281" y="0"/>
                  <a:pt x="12188" y="0"/>
                </a:cubicBezTo>
                <a:cubicBezTo>
                  <a:pt x="12013" y="0"/>
                  <a:pt x="11836" y="0"/>
                  <a:pt x="11661" y="0"/>
                </a:cubicBezTo>
                <a:cubicBezTo>
                  <a:pt x="11370" y="0"/>
                  <a:pt x="11078" y="0"/>
                  <a:pt x="10787" y="0"/>
                </a:cubicBezTo>
                <a:cubicBezTo>
                  <a:pt x="10496" y="0"/>
                  <a:pt x="10206" y="0"/>
                  <a:pt x="9915" y="0"/>
                </a:cubicBezTo>
                <a:cubicBezTo>
                  <a:pt x="9740" y="0"/>
                  <a:pt x="9563" y="0"/>
                  <a:pt x="9388" y="0"/>
                </a:cubicBezTo>
                <a:close/>
                <a:moveTo>
                  <a:pt x="10787" y="5228"/>
                </a:moveTo>
                <a:cubicBezTo>
                  <a:pt x="12313" y="5228"/>
                  <a:pt x="13839" y="5771"/>
                  <a:pt x="15002" y="6859"/>
                </a:cubicBezTo>
                <a:cubicBezTo>
                  <a:pt x="17330" y="9035"/>
                  <a:pt x="17330" y="12565"/>
                  <a:pt x="15002" y="14741"/>
                </a:cubicBezTo>
                <a:cubicBezTo>
                  <a:pt x="12675" y="16917"/>
                  <a:pt x="8901" y="16917"/>
                  <a:pt x="6574" y="14741"/>
                </a:cubicBezTo>
                <a:cubicBezTo>
                  <a:pt x="4246" y="12565"/>
                  <a:pt x="4246" y="9035"/>
                  <a:pt x="6574" y="6859"/>
                </a:cubicBezTo>
                <a:cubicBezTo>
                  <a:pt x="7737" y="5771"/>
                  <a:pt x="9262" y="5228"/>
                  <a:pt x="10787" y="522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13547" tIns="13547" rIns="13547" bIns="1354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C88336-D004-4EA6-9F3B-CB1089258D75}"/>
              </a:ext>
            </a:extLst>
          </p:cNvPr>
          <p:cNvSpPr/>
          <p:nvPr/>
        </p:nvSpPr>
        <p:spPr>
          <a:xfrm>
            <a:off x="220178" y="2261031"/>
            <a:ext cx="103105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13800" b="1" cap="none" spc="0" dirty="0">
                <a:ln w="0"/>
                <a:solidFill>
                  <a:schemeClr val="accent4">
                    <a:lumMod val="20000"/>
                    <a:lumOff val="80000"/>
                  </a:schemeClr>
                </a:solidFill>
                <a:latin typeface="TST transfer square V.1.1" panose="02000000000000000000" pitchFamily="2" charset="0"/>
                <a:cs typeface="TST transfer square V.1.1" panose="02000000000000000000" pitchFamily="2" charset="0"/>
              </a:rPr>
              <a:t>4</a:t>
            </a:r>
            <a:endParaRPr lang="en-US" sz="13800" b="1" cap="none" spc="0" dirty="0">
              <a:ln w="0"/>
              <a:solidFill>
                <a:schemeClr val="accent4">
                  <a:lumMod val="20000"/>
                  <a:lumOff val="80000"/>
                </a:schemeClr>
              </a:solidFill>
              <a:latin typeface="TST transfer square V.1.1" panose="02000000000000000000" pitchFamily="2" charset="0"/>
              <a:cs typeface="TST transfer square V.1.1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5168238-406C-4781-A3FF-1981E0A028DC}"/>
              </a:ext>
            </a:extLst>
          </p:cNvPr>
          <p:cNvSpPr/>
          <p:nvPr/>
        </p:nvSpPr>
        <p:spPr>
          <a:xfrm>
            <a:off x="2105759" y="2019501"/>
            <a:ext cx="8165467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9600" b="1" cap="none" spc="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latin typeface="TST transfer square V.1.1" panose="02000000000000000000" pitchFamily="2" charset="0"/>
                <a:cs typeface="+mj-cs"/>
              </a:rPr>
              <a:t>แรงเฉือนและโมเมนต์ดัดในคาน</a:t>
            </a:r>
            <a:endParaRPr lang="en-US" sz="9600" b="1" cap="none" spc="0" dirty="0">
              <a:ln w="0"/>
              <a:solidFill>
                <a:schemeClr val="accent6">
                  <a:lumMod val="20000"/>
                  <a:lumOff val="80000"/>
                </a:schemeClr>
              </a:solidFill>
              <a:latin typeface="TST transfer square V.1.1" panose="02000000000000000000" pitchFamily="2" charset="0"/>
              <a:cs typeface="+mj-cs"/>
            </a:endParaRPr>
          </a:p>
        </p:txBody>
      </p:sp>
      <p:sp>
        <p:nvSpPr>
          <p:cNvPr id="35" name="Shape 162">
            <a:extLst>
              <a:ext uri="{FF2B5EF4-FFF2-40B4-BE49-F238E27FC236}">
                <a16:creationId xmlns:a16="http://schemas.microsoft.com/office/drawing/2014/main" id="{D159223F-0342-4692-8F26-693A50C773FB}"/>
              </a:ext>
            </a:extLst>
          </p:cNvPr>
          <p:cNvSpPr>
            <a:spLocks/>
          </p:cNvSpPr>
          <p:nvPr/>
        </p:nvSpPr>
        <p:spPr bwMode="auto">
          <a:xfrm rot="20937014">
            <a:off x="25315" y="5503745"/>
            <a:ext cx="1192896" cy="1343365"/>
          </a:xfrm>
          <a:custGeom>
            <a:avLst/>
            <a:gdLst>
              <a:gd name="T0" fmla="*/ 2147483646 w 21588"/>
              <a:gd name="T1" fmla="*/ 2147483646 h 21600"/>
              <a:gd name="T2" fmla="*/ 2147483646 w 21588"/>
              <a:gd name="T3" fmla="*/ 2147483646 h 21600"/>
              <a:gd name="T4" fmla="*/ 2147483646 w 21588"/>
              <a:gd name="T5" fmla="*/ 2147483646 h 21600"/>
              <a:gd name="T6" fmla="*/ 2147483646 w 21588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88" h="21600" extrusionOk="0">
                <a:moveTo>
                  <a:pt x="9388" y="0"/>
                </a:moveTo>
                <a:cubicBezTo>
                  <a:pt x="9289" y="0"/>
                  <a:pt x="9192" y="29"/>
                  <a:pt x="9111" y="82"/>
                </a:cubicBezTo>
                <a:cubicBezTo>
                  <a:pt x="9024" y="140"/>
                  <a:pt x="8961" y="222"/>
                  <a:pt x="8929" y="317"/>
                </a:cubicBezTo>
                <a:cubicBezTo>
                  <a:pt x="8892" y="423"/>
                  <a:pt x="8853" y="528"/>
                  <a:pt x="8815" y="634"/>
                </a:cubicBezTo>
                <a:cubicBezTo>
                  <a:pt x="8739" y="845"/>
                  <a:pt x="8662" y="1057"/>
                  <a:pt x="8589" y="1269"/>
                </a:cubicBezTo>
                <a:cubicBezTo>
                  <a:pt x="8459" y="1642"/>
                  <a:pt x="8340" y="2016"/>
                  <a:pt x="8229" y="2393"/>
                </a:cubicBezTo>
                <a:cubicBezTo>
                  <a:pt x="6783" y="2776"/>
                  <a:pt x="5419" y="3492"/>
                  <a:pt x="4270" y="4537"/>
                </a:cubicBezTo>
                <a:cubicBezTo>
                  <a:pt x="3857" y="4449"/>
                  <a:pt x="3444" y="4366"/>
                  <a:pt x="3029" y="4287"/>
                </a:cubicBezTo>
                <a:cubicBezTo>
                  <a:pt x="2796" y="4242"/>
                  <a:pt x="2563" y="4198"/>
                  <a:pt x="2329" y="4154"/>
                </a:cubicBezTo>
                <a:cubicBezTo>
                  <a:pt x="2212" y="4132"/>
                  <a:pt x="2095" y="4112"/>
                  <a:pt x="1978" y="4089"/>
                </a:cubicBezTo>
                <a:cubicBezTo>
                  <a:pt x="1868" y="4066"/>
                  <a:pt x="1753" y="4080"/>
                  <a:pt x="1653" y="4128"/>
                </a:cubicBezTo>
                <a:cubicBezTo>
                  <a:pt x="1570" y="4168"/>
                  <a:pt x="1502" y="4228"/>
                  <a:pt x="1455" y="4303"/>
                </a:cubicBezTo>
                <a:cubicBezTo>
                  <a:pt x="1368" y="4445"/>
                  <a:pt x="1280" y="4589"/>
                  <a:pt x="1192" y="4731"/>
                </a:cubicBezTo>
                <a:cubicBezTo>
                  <a:pt x="1048" y="4967"/>
                  <a:pt x="903" y="5204"/>
                  <a:pt x="758" y="5440"/>
                </a:cubicBezTo>
                <a:cubicBezTo>
                  <a:pt x="614" y="5676"/>
                  <a:pt x="469" y="5910"/>
                  <a:pt x="324" y="6146"/>
                </a:cubicBezTo>
                <a:cubicBezTo>
                  <a:pt x="237" y="6289"/>
                  <a:pt x="150" y="6432"/>
                  <a:pt x="63" y="6575"/>
                </a:cubicBezTo>
                <a:cubicBezTo>
                  <a:pt x="14" y="6655"/>
                  <a:pt x="-7" y="6748"/>
                  <a:pt x="2" y="6840"/>
                </a:cubicBezTo>
                <a:cubicBezTo>
                  <a:pt x="12" y="6939"/>
                  <a:pt x="56" y="7031"/>
                  <a:pt x="129" y="7104"/>
                </a:cubicBezTo>
                <a:cubicBezTo>
                  <a:pt x="208" y="7187"/>
                  <a:pt x="288" y="7271"/>
                  <a:pt x="367" y="7354"/>
                </a:cubicBezTo>
                <a:cubicBezTo>
                  <a:pt x="526" y="7521"/>
                  <a:pt x="683" y="7687"/>
                  <a:pt x="843" y="7852"/>
                </a:cubicBezTo>
                <a:cubicBezTo>
                  <a:pt x="1126" y="8144"/>
                  <a:pt x="1417" y="8431"/>
                  <a:pt x="1715" y="8711"/>
                </a:cubicBezTo>
                <a:cubicBezTo>
                  <a:pt x="1356" y="10077"/>
                  <a:pt x="1356" y="11505"/>
                  <a:pt x="1711" y="12871"/>
                </a:cubicBezTo>
                <a:cubicBezTo>
                  <a:pt x="1423" y="13157"/>
                  <a:pt x="1135" y="13444"/>
                  <a:pt x="853" y="13735"/>
                </a:cubicBezTo>
                <a:cubicBezTo>
                  <a:pt x="693" y="13900"/>
                  <a:pt x="535" y="14067"/>
                  <a:pt x="376" y="14233"/>
                </a:cubicBezTo>
                <a:cubicBezTo>
                  <a:pt x="296" y="14316"/>
                  <a:pt x="217" y="14399"/>
                  <a:pt x="137" y="14482"/>
                </a:cubicBezTo>
                <a:cubicBezTo>
                  <a:pt x="60" y="14559"/>
                  <a:pt x="14" y="14658"/>
                  <a:pt x="8" y="14763"/>
                </a:cubicBezTo>
                <a:cubicBezTo>
                  <a:pt x="2" y="14850"/>
                  <a:pt x="24" y="14935"/>
                  <a:pt x="70" y="15011"/>
                </a:cubicBezTo>
                <a:cubicBezTo>
                  <a:pt x="157" y="15153"/>
                  <a:pt x="242" y="15296"/>
                  <a:pt x="329" y="15439"/>
                </a:cubicBezTo>
                <a:cubicBezTo>
                  <a:pt x="473" y="15676"/>
                  <a:pt x="618" y="15913"/>
                  <a:pt x="762" y="16149"/>
                </a:cubicBezTo>
                <a:cubicBezTo>
                  <a:pt x="906" y="16385"/>
                  <a:pt x="1049" y="16621"/>
                  <a:pt x="1192" y="16857"/>
                </a:cubicBezTo>
                <a:cubicBezTo>
                  <a:pt x="1279" y="17000"/>
                  <a:pt x="1367" y="17143"/>
                  <a:pt x="1454" y="17286"/>
                </a:cubicBezTo>
                <a:cubicBezTo>
                  <a:pt x="1503" y="17366"/>
                  <a:pt x="1577" y="17431"/>
                  <a:pt x="1666" y="17470"/>
                </a:cubicBezTo>
                <a:cubicBezTo>
                  <a:pt x="1763" y="17512"/>
                  <a:pt x="1872" y="17524"/>
                  <a:pt x="1976" y="17503"/>
                </a:cubicBezTo>
                <a:cubicBezTo>
                  <a:pt x="2093" y="17481"/>
                  <a:pt x="2208" y="17459"/>
                  <a:pt x="2325" y="17438"/>
                </a:cubicBezTo>
                <a:cubicBezTo>
                  <a:pt x="2559" y="17395"/>
                  <a:pt x="2794" y="17352"/>
                  <a:pt x="3028" y="17307"/>
                </a:cubicBezTo>
                <a:cubicBezTo>
                  <a:pt x="3436" y="17228"/>
                  <a:pt x="3843" y="17141"/>
                  <a:pt x="4247" y="17045"/>
                </a:cubicBezTo>
                <a:cubicBezTo>
                  <a:pt x="5402" y="18102"/>
                  <a:pt x="6775" y="18823"/>
                  <a:pt x="8231" y="19208"/>
                </a:cubicBezTo>
                <a:cubicBezTo>
                  <a:pt x="8353" y="19584"/>
                  <a:pt x="8478" y="19958"/>
                  <a:pt x="8609" y="20331"/>
                </a:cubicBezTo>
                <a:cubicBezTo>
                  <a:pt x="8684" y="20542"/>
                  <a:pt x="8760" y="20755"/>
                  <a:pt x="8836" y="20966"/>
                </a:cubicBezTo>
                <a:cubicBezTo>
                  <a:pt x="8874" y="21072"/>
                  <a:pt x="8911" y="21177"/>
                  <a:pt x="8948" y="21283"/>
                </a:cubicBezTo>
                <a:cubicBezTo>
                  <a:pt x="8982" y="21384"/>
                  <a:pt x="9053" y="21470"/>
                  <a:pt x="9147" y="21527"/>
                </a:cubicBezTo>
                <a:cubicBezTo>
                  <a:pt x="9225" y="21575"/>
                  <a:pt x="9316" y="21600"/>
                  <a:pt x="9409" y="21600"/>
                </a:cubicBezTo>
                <a:cubicBezTo>
                  <a:pt x="9584" y="21600"/>
                  <a:pt x="9759" y="21600"/>
                  <a:pt x="9934" y="21600"/>
                </a:cubicBezTo>
                <a:cubicBezTo>
                  <a:pt x="10225" y="21600"/>
                  <a:pt x="10517" y="21600"/>
                  <a:pt x="10808" y="21600"/>
                </a:cubicBezTo>
                <a:cubicBezTo>
                  <a:pt x="11099" y="21600"/>
                  <a:pt x="11390" y="21600"/>
                  <a:pt x="11681" y="21600"/>
                </a:cubicBezTo>
                <a:cubicBezTo>
                  <a:pt x="11857" y="21600"/>
                  <a:pt x="12032" y="21600"/>
                  <a:pt x="12207" y="21600"/>
                </a:cubicBezTo>
                <a:cubicBezTo>
                  <a:pt x="12306" y="21600"/>
                  <a:pt x="12403" y="21571"/>
                  <a:pt x="12484" y="21518"/>
                </a:cubicBezTo>
                <a:cubicBezTo>
                  <a:pt x="12571" y="21460"/>
                  <a:pt x="12636" y="21378"/>
                  <a:pt x="12667" y="21283"/>
                </a:cubicBezTo>
                <a:cubicBezTo>
                  <a:pt x="12705" y="21177"/>
                  <a:pt x="12742" y="21072"/>
                  <a:pt x="12780" y="20966"/>
                </a:cubicBezTo>
                <a:cubicBezTo>
                  <a:pt x="12856" y="20755"/>
                  <a:pt x="12933" y="20543"/>
                  <a:pt x="13006" y="20331"/>
                </a:cubicBezTo>
                <a:cubicBezTo>
                  <a:pt x="13136" y="19957"/>
                  <a:pt x="13257" y="19582"/>
                  <a:pt x="13368" y="19204"/>
                </a:cubicBezTo>
                <a:cubicBezTo>
                  <a:pt x="14806" y="18819"/>
                  <a:pt x="16164" y="18104"/>
                  <a:pt x="17308" y="17063"/>
                </a:cubicBezTo>
                <a:cubicBezTo>
                  <a:pt x="17720" y="17151"/>
                  <a:pt x="18131" y="17234"/>
                  <a:pt x="18545" y="17313"/>
                </a:cubicBezTo>
                <a:cubicBezTo>
                  <a:pt x="18779" y="17358"/>
                  <a:pt x="19013" y="17402"/>
                  <a:pt x="19247" y="17446"/>
                </a:cubicBezTo>
                <a:cubicBezTo>
                  <a:pt x="19364" y="17468"/>
                  <a:pt x="19481" y="17490"/>
                  <a:pt x="19598" y="17512"/>
                </a:cubicBezTo>
                <a:cubicBezTo>
                  <a:pt x="19708" y="17535"/>
                  <a:pt x="19823" y="17521"/>
                  <a:pt x="19923" y="17473"/>
                </a:cubicBezTo>
                <a:cubicBezTo>
                  <a:pt x="20006" y="17434"/>
                  <a:pt x="20074" y="17372"/>
                  <a:pt x="20121" y="17297"/>
                </a:cubicBezTo>
                <a:cubicBezTo>
                  <a:pt x="20208" y="17155"/>
                  <a:pt x="20295" y="17013"/>
                  <a:pt x="20382" y="16870"/>
                </a:cubicBezTo>
                <a:cubicBezTo>
                  <a:pt x="20526" y="16634"/>
                  <a:pt x="20671" y="16398"/>
                  <a:pt x="20816" y="16162"/>
                </a:cubicBezTo>
                <a:cubicBezTo>
                  <a:pt x="20961" y="15926"/>
                  <a:pt x="21106" y="15690"/>
                  <a:pt x="21250" y="15454"/>
                </a:cubicBezTo>
                <a:cubicBezTo>
                  <a:pt x="21337" y="15311"/>
                  <a:pt x="21426" y="15169"/>
                  <a:pt x="21513" y="15027"/>
                </a:cubicBezTo>
                <a:cubicBezTo>
                  <a:pt x="21562" y="14946"/>
                  <a:pt x="21583" y="14852"/>
                  <a:pt x="21574" y="14760"/>
                </a:cubicBezTo>
                <a:cubicBezTo>
                  <a:pt x="21564" y="14661"/>
                  <a:pt x="21518" y="14569"/>
                  <a:pt x="21446" y="14496"/>
                </a:cubicBezTo>
                <a:cubicBezTo>
                  <a:pt x="21366" y="14413"/>
                  <a:pt x="21288" y="14329"/>
                  <a:pt x="21209" y="14246"/>
                </a:cubicBezTo>
                <a:cubicBezTo>
                  <a:pt x="21050" y="14079"/>
                  <a:pt x="20891" y="13913"/>
                  <a:pt x="20731" y="13748"/>
                </a:cubicBezTo>
                <a:cubicBezTo>
                  <a:pt x="20448" y="13455"/>
                  <a:pt x="20157" y="13169"/>
                  <a:pt x="19859" y="12889"/>
                </a:cubicBezTo>
                <a:cubicBezTo>
                  <a:pt x="20217" y="11525"/>
                  <a:pt x="20219" y="10099"/>
                  <a:pt x="19865" y="8733"/>
                </a:cubicBezTo>
                <a:lnTo>
                  <a:pt x="19872" y="8743"/>
                </a:lnTo>
                <a:cubicBezTo>
                  <a:pt x="20165" y="8453"/>
                  <a:pt x="20455" y="8161"/>
                  <a:pt x="20742" y="7865"/>
                </a:cubicBezTo>
                <a:cubicBezTo>
                  <a:pt x="20902" y="7700"/>
                  <a:pt x="21060" y="7533"/>
                  <a:pt x="21219" y="7367"/>
                </a:cubicBezTo>
                <a:cubicBezTo>
                  <a:pt x="21299" y="7284"/>
                  <a:pt x="21378" y="7201"/>
                  <a:pt x="21458" y="7118"/>
                </a:cubicBezTo>
                <a:cubicBezTo>
                  <a:pt x="21535" y="7041"/>
                  <a:pt x="21581" y="6942"/>
                  <a:pt x="21587" y="6837"/>
                </a:cubicBezTo>
                <a:cubicBezTo>
                  <a:pt x="21593" y="6750"/>
                  <a:pt x="21573" y="6665"/>
                  <a:pt x="21527" y="6589"/>
                </a:cubicBezTo>
                <a:cubicBezTo>
                  <a:pt x="21440" y="6447"/>
                  <a:pt x="21353" y="6304"/>
                  <a:pt x="21266" y="6161"/>
                </a:cubicBezTo>
                <a:cubicBezTo>
                  <a:pt x="21122" y="5924"/>
                  <a:pt x="20979" y="5687"/>
                  <a:pt x="20835" y="5451"/>
                </a:cubicBezTo>
                <a:cubicBezTo>
                  <a:pt x="20691" y="5215"/>
                  <a:pt x="20546" y="4979"/>
                  <a:pt x="20403" y="4743"/>
                </a:cubicBezTo>
                <a:cubicBezTo>
                  <a:pt x="20316" y="4600"/>
                  <a:pt x="20230" y="4457"/>
                  <a:pt x="20143" y="4314"/>
                </a:cubicBezTo>
                <a:cubicBezTo>
                  <a:pt x="20094" y="4234"/>
                  <a:pt x="20018" y="4169"/>
                  <a:pt x="19929" y="4130"/>
                </a:cubicBezTo>
                <a:cubicBezTo>
                  <a:pt x="19832" y="4088"/>
                  <a:pt x="19725" y="4076"/>
                  <a:pt x="19621" y="4097"/>
                </a:cubicBezTo>
                <a:cubicBezTo>
                  <a:pt x="19504" y="4119"/>
                  <a:pt x="19387" y="4142"/>
                  <a:pt x="19270" y="4164"/>
                </a:cubicBezTo>
                <a:cubicBezTo>
                  <a:pt x="19036" y="4207"/>
                  <a:pt x="18801" y="4248"/>
                  <a:pt x="18567" y="4293"/>
                </a:cubicBezTo>
                <a:cubicBezTo>
                  <a:pt x="18153" y="4373"/>
                  <a:pt x="17740" y="4461"/>
                  <a:pt x="17331" y="4558"/>
                </a:cubicBezTo>
                <a:cubicBezTo>
                  <a:pt x="16182" y="3506"/>
                  <a:pt x="14817" y="2785"/>
                  <a:pt x="13370" y="2398"/>
                </a:cubicBezTo>
                <a:cubicBezTo>
                  <a:pt x="13247" y="2020"/>
                  <a:pt x="13118" y="1644"/>
                  <a:pt x="12986" y="1269"/>
                </a:cubicBezTo>
                <a:cubicBezTo>
                  <a:pt x="12911" y="1058"/>
                  <a:pt x="12835" y="845"/>
                  <a:pt x="12759" y="634"/>
                </a:cubicBezTo>
                <a:cubicBezTo>
                  <a:pt x="12721" y="528"/>
                  <a:pt x="12684" y="423"/>
                  <a:pt x="12647" y="317"/>
                </a:cubicBezTo>
                <a:cubicBezTo>
                  <a:pt x="12613" y="216"/>
                  <a:pt x="12544" y="130"/>
                  <a:pt x="12449" y="73"/>
                </a:cubicBezTo>
                <a:cubicBezTo>
                  <a:pt x="12372" y="25"/>
                  <a:pt x="12281" y="0"/>
                  <a:pt x="12188" y="0"/>
                </a:cubicBezTo>
                <a:cubicBezTo>
                  <a:pt x="12013" y="0"/>
                  <a:pt x="11836" y="0"/>
                  <a:pt x="11661" y="0"/>
                </a:cubicBezTo>
                <a:cubicBezTo>
                  <a:pt x="11370" y="0"/>
                  <a:pt x="11078" y="0"/>
                  <a:pt x="10787" y="0"/>
                </a:cubicBezTo>
                <a:cubicBezTo>
                  <a:pt x="10496" y="0"/>
                  <a:pt x="10206" y="0"/>
                  <a:pt x="9915" y="0"/>
                </a:cubicBezTo>
                <a:cubicBezTo>
                  <a:pt x="9740" y="0"/>
                  <a:pt x="9563" y="0"/>
                  <a:pt x="9388" y="0"/>
                </a:cubicBezTo>
                <a:close/>
                <a:moveTo>
                  <a:pt x="10787" y="5228"/>
                </a:moveTo>
                <a:cubicBezTo>
                  <a:pt x="12313" y="5228"/>
                  <a:pt x="13839" y="5771"/>
                  <a:pt x="15002" y="6859"/>
                </a:cubicBezTo>
                <a:cubicBezTo>
                  <a:pt x="17330" y="9035"/>
                  <a:pt x="17330" y="12565"/>
                  <a:pt x="15002" y="14741"/>
                </a:cubicBezTo>
                <a:cubicBezTo>
                  <a:pt x="12675" y="16917"/>
                  <a:pt x="8901" y="16917"/>
                  <a:pt x="6574" y="14741"/>
                </a:cubicBezTo>
                <a:cubicBezTo>
                  <a:pt x="4246" y="12565"/>
                  <a:pt x="4246" y="9035"/>
                  <a:pt x="6574" y="6859"/>
                </a:cubicBezTo>
                <a:cubicBezTo>
                  <a:pt x="7737" y="5771"/>
                  <a:pt x="9262" y="5228"/>
                  <a:pt x="10787" y="5228"/>
                </a:cubicBez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13547" tIns="13547" rIns="13547" bIns="1354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Shape 162">
            <a:extLst>
              <a:ext uri="{FF2B5EF4-FFF2-40B4-BE49-F238E27FC236}">
                <a16:creationId xmlns:a16="http://schemas.microsoft.com/office/drawing/2014/main" id="{512E86D4-257B-4CAF-9509-8631CD20653A}"/>
              </a:ext>
            </a:extLst>
          </p:cNvPr>
          <p:cNvSpPr>
            <a:spLocks/>
          </p:cNvSpPr>
          <p:nvPr/>
        </p:nvSpPr>
        <p:spPr bwMode="auto">
          <a:xfrm rot="20937014">
            <a:off x="1877932" y="6238833"/>
            <a:ext cx="832187" cy="866875"/>
          </a:xfrm>
          <a:custGeom>
            <a:avLst/>
            <a:gdLst>
              <a:gd name="T0" fmla="*/ 2147483646 w 21588"/>
              <a:gd name="T1" fmla="*/ 2147483646 h 21600"/>
              <a:gd name="T2" fmla="*/ 2147483646 w 21588"/>
              <a:gd name="T3" fmla="*/ 2147483646 h 21600"/>
              <a:gd name="T4" fmla="*/ 2147483646 w 21588"/>
              <a:gd name="T5" fmla="*/ 2147483646 h 21600"/>
              <a:gd name="T6" fmla="*/ 2147483646 w 21588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88" h="21600" extrusionOk="0">
                <a:moveTo>
                  <a:pt x="9388" y="0"/>
                </a:moveTo>
                <a:cubicBezTo>
                  <a:pt x="9289" y="0"/>
                  <a:pt x="9192" y="29"/>
                  <a:pt x="9111" y="82"/>
                </a:cubicBezTo>
                <a:cubicBezTo>
                  <a:pt x="9024" y="140"/>
                  <a:pt x="8961" y="222"/>
                  <a:pt x="8929" y="317"/>
                </a:cubicBezTo>
                <a:cubicBezTo>
                  <a:pt x="8892" y="423"/>
                  <a:pt x="8853" y="528"/>
                  <a:pt x="8815" y="634"/>
                </a:cubicBezTo>
                <a:cubicBezTo>
                  <a:pt x="8739" y="845"/>
                  <a:pt x="8662" y="1057"/>
                  <a:pt x="8589" y="1269"/>
                </a:cubicBezTo>
                <a:cubicBezTo>
                  <a:pt x="8459" y="1642"/>
                  <a:pt x="8340" y="2016"/>
                  <a:pt x="8229" y="2393"/>
                </a:cubicBezTo>
                <a:cubicBezTo>
                  <a:pt x="6783" y="2776"/>
                  <a:pt x="5419" y="3492"/>
                  <a:pt x="4270" y="4537"/>
                </a:cubicBezTo>
                <a:cubicBezTo>
                  <a:pt x="3857" y="4449"/>
                  <a:pt x="3444" y="4366"/>
                  <a:pt x="3029" y="4287"/>
                </a:cubicBezTo>
                <a:cubicBezTo>
                  <a:pt x="2796" y="4242"/>
                  <a:pt x="2563" y="4198"/>
                  <a:pt x="2329" y="4154"/>
                </a:cubicBezTo>
                <a:cubicBezTo>
                  <a:pt x="2212" y="4132"/>
                  <a:pt x="2095" y="4112"/>
                  <a:pt x="1978" y="4089"/>
                </a:cubicBezTo>
                <a:cubicBezTo>
                  <a:pt x="1868" y="4066"/>
                  <a:pt x="1753" y="4080"/>
                  <a:pt x="1653" y="4128"/>
                </a:cubicBezTo>
                <a:cubicBezTo>
                  <a:pt x="1570" y="4168"/>
                  <a:pt x="1502" y="4228"/>
                  <a:pt x="1455" y="4303"/>
                </a:cubicBezTo>
                <a:cubicBezTo>
                  <a:pt x="1368" y="4445"/>
                  <a:pt x="1280" y="4589"/>
                  <a:pt x="1192" y="4731"/>
                </a:cubicBezTo>
                <a:cubicBezTo>
                  <a:pt x="1048" y="4967"/>
                  <a:pt x="903" y="5204"/>
                  <a:pt x="758" y="5440"/>
                </a:cubicBezTo>
                <a:cubicBezTo>
                  <a:pt x="614" y="5676"/>
                  <a:pt x="469" y="5910"/>
                  <a:pt x="324" y="6146"/>
                </a:cubicBezTo>
                <a:cubicBezTo>
                  <a:pt x="237" y="6289"/>
                  <a:pt x="150" y="6432"/>
                  <a:pt x="63" y="6575"/>
                </a:cubicBezTo>
                <a:cubicBezTo>
                  <a:pt x="14" y="6655"/>
                  <a:pt x="-7" y="6748"/>
                  <a:pt x="2" y="6840"/>
                </a:cubicBezTo>
                <a:cubicBezTo>
                  <a:pt x="12" y="6939"/>
                  <a:pt x="56" y="7031"/>
                  <a:pt x="129" y="7104"/>
                </a:cubicBezTo>
                <a:cubicBezTo>
                  <a:pt x="208" y="7187"/>
                  <a:pt x="288" y="7271"/>
                  <a:pt x="367" y="7354"/>
                </a:cubicBezTo>
                <a:cubicBezTo>
                  <a:pt x="526" y="7521"/>
                  <a:pt x="683" y="7687"/>
                  <a:pt x="843" y="7852"/>
                </a:cubicBezTo>
                <a:cubicBezTo>
                  <a:pt x="1126" y="8144"/>
                  <a:pt x="1417" y="8431"/>
                  <a:pt x="1715" y="8711"/>
                </a:cubicBezTo>
                <a:cubicBezTo>
                  <a:pt x="1356" y="10077"/>
                  <a:pt x="1356" y="11505"/>
                  <a:pt x="1711" y="12871"/>
                </a:cubicBezTo>
                <a:cubicBezTo>
                  <a:pt x="1423" y="13157"/>
                  <a:pt x="1135" y="13444"/>
                  <a:pt x="853" y="13735"/>
                </a:cubicBezTo>
                <a:cubicBezTo>
                  <a:pt x="693" y="13900"/>
                  <a:pt x="535" y="14067"/>
                  <a:pt x="376" y="14233"/>
                </a:cubicBezTo>
                <a:cubicBezTo>
                  <a:pt x="296" y="14316"/>
                  <a:pt x="217" y="14399"/>
                  <a:pt x="137" y="14482"/>
                </a:cubicBezTo>
                <a:cubicBezTo>
                  <a:pt x="60" y="14559"/>
                  <a:pt x="14" y="14658"/>
                  <a:pt x="8" y="14763"/>
                </a:cubicBezTo>
                <a:cubicBezTo>
                  <a:pt x="2" y="14850"/>
                  <a:pt x="24" y="14935"/>
                  <a:pt x="70" y="15011"/>
                </a:cubicBezTo>
                <a:cubicBezTo>
                  <a:pt x="157" y="15153"/>
                  <a:pt x="242" y="15296"/>
                  <a:pt x="329" y="15439"/>
                </a:cubicBezTo>
                <a:cubicBezTo>
                  <a:pt x="473" y="15676"/>
                  <a:pt x="618" y="15913"/>
                  <a:pt x="762" y="16149"/>
                </a:cubicBezTo>
                <a:cubicBezTo>
                  <a:pt x="906" y="16385"/>
                  <a:pt x="1049" y="16621"/>
                  <a:pt x="1192" y="16857"/>
                </a:cubicBezTo>
                <a:cubicBezTo>
                  <a:pt x="1279" y="17000"/>
                  <a:pt x="1367" y="17143"/>
                  <a:pt x="1454" y="17286"/>
                </a:cubicBezTo>
                <a:cubicBezTo>
                  <a:pt x="1503" y="17366"/>
                  <a:pt x="1577" y="17431"/>
                  <a:pt x="1666" y="17470"/>
                </a:cubicBezTo>
                <a:cubicBezTo>
                  <a:pt x="1763" y="17512"/>
                  <a:pt x="1872" y="17524"/>
                  <a:pt x="1976" y="17503"/>
                </a:cubicBezTo>
                <a:cubicBezTo>
                  <a:pt x="2093" y="17481"/>
                  <a:pt x="2208" y="17459"/>
                  <a:pt x="2325" y="17438"/>
                </a:cubicBezTo>
                <a:cubicBezTo>
                  <a:pt x="2559" y="17395"/>
                  <a:pt x="2794" y="17352"/>
                  <a:pt x="3028" y="17307"/>
                </a:cubicBezTo>
                <a:cubicBezTo>
                  <a:pt x="3436" y="17228"/>
                  <a:pt x="3843" y="17141"/>
                  <a:pt x="4247" y="17045"/>
                </a:cubicBezTo>
                <a:cubicBezTo>
                  <a:pt x="5402" y="18102"/>
                  <a:pt x="6775" y="18823"/>
                  <a:pt x="8231" y="19208"/>
                </a:cubicBezTo>
                <a:cubicBezTo>
                  <a:pt x="8353" y="19584"/>
                  <a:pt x="8478" y="19958"/>
                  <a:pt x="8609" y="20331"/>
                </a:cubicBezTo>
                <a:cubicBezTo>
                  <a:pt x="8684" y="20542"/>
                  <a:pt x="8760" y="20755"/>
                  <a:pt x="8836" y="20966"/>
                </a:cubicBezTo>
                <a:cubicBezTo>
                  <a:pt x="8874" y="21072"/>
                  <a:pt x="8911" y="21177"/>
                  <a:pt x="8948" y="21283"/>
                </a:cubicBezTo>
                <a:cubicBezTo>
                  <a:pt x="8982" y="21384"/>
                  <a:pt x="9053" y="21470"/>
                  <a:pt x="9147" y="21527"/>
                </a:cubicBezTo>
                <a:cubicBezTo>
                  <a:pt x="9225" y="21575"/>
                  <a:pt x="9316" y="21600"/>
                  <a:pt x="9409" y="21600"/>
                </a:cubicBezTo>
                <a:cubicBezTo>
                  <a:pt x="9584" y="21600"/>
                  <a:pt x="9759" y="21600"/>
                  <a:pt x="9934" y="21600"/>
                </a:cubicBezTo>
                <a:cubicBezTo>
                  <a:pt x="10225" y="21600"/>
                  <a:pt x="10517" y="21600"/>
                  <a:pt x="10808" y="21600"/>
                </a:cubicBezTo>
                <a:cubicBezTo>
                  <a:pt x="11099" y="21600"/>
                  <a:pt x="11390" y="21600"/>
                  <a:pt x="11681" y="21600"/>
                </a:cubicBezTo>
                <a:cubicBezTo>
                  <a:pt x="11857" y="21600"/>
                  <a:pt x="12032" y="21600"/>
                  <a:pt x="12207" y="21600"/>
                </a:cubicBezTo>
                <a:cubicBezTo>
                  <a:pt x="12306" y="21600"/>
                  <a:pt x="12403" y="21571"/>
                  <a:pt x="12484" y="21518"/>
                </a:cubicBezTo>
                <a:cubicBezTo>
                  <a:pt x="12571" y="21460"/>
                  <a:pt x="12636" y="21378"/>
                  <a:pt x="12667" y="21283"/>
                </a:cubicBezTo>
                <a:cubicBezTo>
                  <a:pt x="12705" y="21177"/>
                  <a:pt x="12742" y="21072"/>
                  <a:pt x="12780" y="20966"/>
                </a:cubicBezTo>
                <a:cubicBezTo>
                  <a:pt x="12856" y="20755"/>
                  <a:pt x="12933" y="20543"/>
                  <a:pt x="13006" y="20331"/>
                </a:cubicBezTo>
                <a:cubicBezTo>
                  <a:pt x="13136" y="19957"/>
                  <a:pt x="13257" y="19582"/>
                  <a:pt x="13368" y="19204"/>
                </a:cubicBezTo>
                <a:cubicBezTo>
                  <a:pt x="14806" y="18819"/>
                  <a:pt x="16164" y="18104"/>
                  <a:pt x="17308" y="17063"/>
                </a:cubicBezTo>
                <a:cubicBezTo>
                  <a:pt x="17720" y="17151"/>
                  <a:pt x="18131" y="17234"/>
                  <a:pt x="18545" y="17313"/>
                </a:cubicBezTo>
                <a:cubicBezTo>
                  <a:pt x="18779" y="17358"/>
                  <a:pt x="19013" y="17402"/>
                  <a:pt x="19247" y="17446"/>
                </a:cubicBezTo>
                <a:cubicBezTo>
                  <a:pt x="19364" y="17468"/>
                  <a:pt x="19481" y="17490"/>
                  <a:pt x="19598" y="17512"/>
                </a:cubicBezTo>
                <a:cubicBezTo>
                  <a:pt x="19708" y="17535"/>
                  <a:pt x="19823" y="17521"/>
                  <a:pt x="19923" y="17473"/>
                </a:cubicBezTo>
                <a:cubicBezTo>
                  <a:pt x="20006" y="17434"/>
                  <a:pt x="20074" y="17372"/>
                  <a:pt x="20121" y="17297"/>
                </a:cubicBezTo>
                <a:cubicBezTo>
                  <a:pt x="20208" y="17155"/>
                  <a:pt x="20295" y="17013"/>
                  <a:pt x="20382" y="16870"/>
                </a:cubicBezTo>
                <a:cubicBezTo>
                  <a:pt x="20526" y="16634"/>
                  <a:pt x="20671" y="16398"/>
                  <a:pt x="20816" y="16162"/>
                </a:cubicBezTo>
                <a:cubicBezTo>
                  <a:pt x="20961" y="15926"/>
                  <a:pt x="21106" y="15690"/>
                  <a:pt x="21250" y="15454"/>
                </a:cubicBezTo>
                <a:cubicBezTo>
                  <a:pt x="21337" y="15311"/>
                  <a:pt x="21426" y="15169"/>
                  <a:pt x="21513" y="15027"/>
                </a:cubicBezTo>
                <a:cubicBezTo>
                  <a:pt x="21562" y="14946"/>
                  <a:pt x="21583" y="14852"/>
                  <a:pt x="21574" y="14760"/>
                </a:cubicBezTo>
                <a:cubicBezTo>
                  <a:pt x="21564" y="14661"/>
                  <a:pt x="21518" y="14569"/>
                  <a:pt x="21446" y="14496"/>
                </a:cubicBezTo>
                <a:cubicBezTo>
                  <a:pt x="21366" y="14413"/>
                  <a:pt x="21288" y="14329"/>
                  <a:pt x="21209" y="14246"/>
                </a:cubicBezTo>
                <a:cubicBezTo>
                  <a:pt x="21050" y="14079"/>
                  <a:pt x="20891" y="13913"/>
                  <a:pt x="20731" y="13748"/>
                </a:cubicBezTo>
                <a:cubicBezTo>
                  <a:pt x="20448" y="13455"/>
                  <a:pt x="20157" y="13169"/>
                  <a:pt x="19859" y="12889"/>
                </a:cubicBezTo>
                <a:cubicBezTo>
                  <a:pt x="20217" y="11525"/>
                  <a:pt x="20219" y="10099"/>
                  <a:pt x="19865" y="8733"/>
                </a:cubicBezTo>
                <a:lnTo>
                  <a:pt x="19872" y="8743"/>
                </a:lnTo>
                <a:cubicBezTo>
                  <a:pt x="20165" y="8453"/>
                  <a:pt x="20455" y="8161"/>
                  <a:pt x="20742" y="7865"/>
                </a:cubicBezTo>
                <a:cubicBezTo>
                  <a:pt x="20902" y="7700"/>
                  <a:pt x="21060" y="7533"/>
                  <a:pt x="21219" y="7367"/>
                </a:cubicBezTo>
                <a:cubicBezTo>
                  <a:pt x="21299" y="7284"/>
                  <a:pt x="21378" y="7201"/>
                  <a:pt x="21458" y="7118"/>
                </a:cubicBezTo>
                <a:cubicBezTo>
                  <a:pt x="21535" y="7041"/>
                  <a:pt x="21581" y="6942"/>
                  <a:pt x="21587" y="6837"/>
                </a:cubicBezTo>
                <a:cubicBezTo>
                  <a:pt x="21593" y="6750"/>
                  <a:pt x="21573" y="6665"/>
                  <a:pt x="21527" y="6589"/>
                </a:cubicBezTo>
                <a:cubicBezTo>
                  <a:pt x="21440" y="6447"/>
                  <a:pt x="21353" y="6304"/>
                  <a:pt x="21266" y="6161"/>
                </a:cubicBezTo>
                <a:cubicBezTo>
                  <a:pt x="21122" y="5924"/>
                  <a:pt x="20979" y="5687"/>
                  <a:pt x="20835" y="5451"/>
                </a:cubicBezTo>
                <a:cubicBezTo>
                  <a:pt x="20691" y="5215"/>
                  <a:pt x="20546" y="4979"/>
                  <a:pt x="20403" y="4743"/>
                </a:cubicBezTo>
                <a:cubicBezTo>
                  <a:pt x="20316" y="4600"/>
                  <a:pt x="20230" y="4457"/>
                  <a:pt x="20143" y="4314"/>
                </a:cubicBezTo>
                <a:cubicBezTo>
                  <a:pt x="20094" y="4234"/>
                  <a:pt x="20018" y="4169"/>
                  <a:pt x="19929" y="4130"/>
                </a:cubicBezTo>
                <a:cubicBezTo>
                  <a:pt x="19832" y="4088"/>
                  <a:pt x="19725" y="4076"/>
                  <a:pt x="19621" y="4097"/>
                </a:cubicBezTo>
                <a:cubicBezTo>
                  <a:pt x="19504" y="4119"/>
                  <a:pt x="19387" y="4142"/>
                  <a:pt x="19270" y="4164"/>
                </a:cubicBezTo>
                <a:cubicBezTo>
                  <a:pt x="19036" y="4207"/>
                  <a:pt x="18801" y="4248"/>
                  <a:pt x="18567" y="4293"/>
                </a:cubicBezTo>
                <a:cubicBezTo>
                  <a:pt x="18153" y="4373"/>
                  <a:pt x="17740" y="4461"/>
                  <a:pt x="17331" y="4558"/>
                </a:cubicBezTo>
                <a:cubicBezTo>
                  <a:pt x="16182" y="3506"/>
                  <a:pt x="14817" y="2785"/>
                  <a:pt x="13370" y="2398"/>
                </a:cubicBezTo>
                <a:cubicBezTo>
                  <a:pt x="13247" y="2020"/>
                  <a:pt x="13118" y="1644"/>
                  <a:pt x="12986" y="1269"/>
                </a:cubicBezTo>
                <a:cubicBezTo>
                  <a:pt x="12911" y="1058"/>
                  <a:pt x="12835" y="845"/>
                  <a:pt x="12759" y="634"/>
                </a:cubicBezTo>
                <a:cubicBezTo>
                  <a:pt x="12721" y="528"/>
                  <a:pt x="12684" y="423"/>
                  <a:pt x="12647" y="317"/>
                </a:cubicBezTo>
                <a:cubicBezTo>
                  <a:pt x="12613" y="216"/>
                  <a:pt x="12544" y="130"/>
                  <a:pt x="12449" y="73"/>
                </a:cubicBezTo>
                <a:cubicBezTo>
                  <a:pt x="12372" y="25"/>
                  <a:pt x="12281" y="0"/>
                  <a:pt x="12188" y="0"/>
                </a:cubicBezTo>
                <a:cubicBezTo>
                  <a:pt x="12013" y="0"/>
                  <a:pt x="11836" y="0"/>
                  <a:pt x="11661" y="0"/>
                </a:cubicBezTo>
                <a:cubicBezTo>
                  <a:pt x="11370" y="0"/>
                  <a:pt x="11078" y="0"/>
                  <a:pt x="10787" y="0"/>
                </a:cubicBezTo>
                <a:cubicBezTo>
                  <a:pt x="10496" y="0"/>
                  <a:pt x="10206" y="0"/>
                  <a:pt x="9915" y="0"/>
                </a:cubicBezTo>
                <a:cubicBezTo>
                  <a:pt x="9740" y="0"/>
                  <a:pt x="9563" y="0"/>
                  <a:pt x="9388" y="0"/>
                </a:cubicBezTo>
                <a:close/>
                <a:moveTo>
                  <a:pt x="10787" y="5228"/>
                </a:moveTo>
                <a:cubicBezTo>
                  <a:pt x="12313" y="5228"/>
                  <a:pt x="13839" y="5771"/>
                  <a:pt x="15002" y="6859"/>
                </a:cubicBezTo>
                <a:cubicBezTo>
                  <a:pt x="17330" y="9035"/>
                  <a:pt x="17330" y="12565"/>
                  <a:pt x="15002" y="14741"/>
                </a:cubicBezTo>
                <a:cubicBezTo>
                  <a:pt x="12675" y="16917"/>
                  <a:pt x="8901" y="16917"/>
                  <a:pt x="6574" y="14741"/>
                </a:cubicBezTo>
                <a:cubicBezTo>
                  <a:pt x="4246" y="12565"/>
                  <a:pt x="4246" y="9035"/>
                  <a:pt x="6574" y="6859"/>
                </a:cubicBezTo>
                <a:cubicBezTo>
                  <a:pt x="7737" y="5771"/>
                  <a:pt x="9262" y="5228"/>
                  <a:pt x="10787" y="5228"/>
                </a:cubicBez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13547" tIns="13547" rIns="13547" bIns="1354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Shape 162">
            <a:extLst>
              <a:ext uri="{FF2B5EF4-FFF2-40B4-BE49-F238E27FC236}">
                <a16:creationId xmlns:a16="http://schemas.microsoft.com/office/drawing/2014/main" id="{C4D07A99-C534-4967-9EA6-A0505DB248C3}"/>
              </a:ext>
            </a:extLst>
          </p:cNvPr>
          <p:cNvSpPr>
            <a:spLocks/>
          </p:cNvSpPr>
          <p:nvPr/>
        </p:nvSpPr>
        <p:spPr bwMode="auto">
          <a:xfrm rot="20937014">
            <a:off x="1210938" y="5739273"/>
            <a:ext cx="804368" cy="872308"/>
          </a:xfrm>
          <a:custGeom>
            <a:avLst/>
            <a:gdLst>
              <a:gd name="T0" fmla="*/ 2147483646 w 21588"/>
              <a:gd name="T1" fmla="*/ 2147483646 h 21600"/>
              <a:gd name="T2" fmla="*/ 2147483646 w 21588"/>
              <a:gd name="T3" fmla="*/ 2147483646 h 21600"/>
              <a:gd name="T4" fmla="*/ 2147483646 w 21588"/>
              <a:gd name="T5" fmla="*/ 2147483646 h 21600"/>
              <a:gd name="T6" fmla="*/ 2147483646 w 21588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88" h="21600" extrusionOk="0">
                <a:moveTo>
                  <a:pt x="9388" y="0"/>
                </a:moveTo>
                <a:cubicBezTo>
                  <a:pt x="9289" y="0"/>
                  <a:pt x="9192" y="29"/>
                  <a:pt x="9111" y="82"/>
                </a:cubicBezTo>
                <a:cubicBezTo>
                  <a:pt x="9024" y="140"/>
                  <a:pt x="8961" y="222"/>
                  <a:pt x="8929" y="317"/>
                </a:cubicBezTo>
                <a:cubicBezTo>
                  <a:pt x="8892" y="423"/>
                  <a:pt x="8853" y="528"/>
                  <a:pt x="8815" y="634"/>
                </a:cubicBezTo>
                <a:cubicBezTo>
                  <a:pt x="8739" y="845"/>
                  <a:pt x="8662" y="1057"/>
                  <a:pt x="8589" y="1269"/>
                </a:cubicBezTo>
                <a:cubicBezTo>
                  <a:pt x="8459" y="1642"/>
                  <a:pt x="8340" y="2016"/>
                  <a:pt x="8229" y="2393"/>
                </a:cubicBezTo>
                <a:cubicBezTo>
                  <a:pt x="6783" y="2776"/>
                  <a:pt x="5419" y="3492"/>
                  <a:pt x="4270" y="4537"/>
                </a:cubicBezTo>
                <a:cubicBezTo>
                  <a:pt x="3857" y="4449"/>
                  <a:pt x="3444" y="4366"/>
                  <a:pt x="3029" y="4287"/>
                </a:cubicBezTo>
                <a:cubicBezTo>
                  <a:pt x="2796" y="4242"/>
                  <a:pt x="2563" y="4198"/>
                  <a:pt x="2329" y="4154"/>
                </a:cubicBezTo>
                <a:cubicBezTo>
                  <a:pt x="2212" y="4132"/>
                  <a:pt x="2095" y="4112"/>
                  <a:pt x="1978" y="4089"/>
                </a:cubicBezTo>
                <a:cubicBezTo>
                  <a:pt x="1868" y="4066"/>
                  <a:pt x="1753" y="4080"/>
                  <a:pt x="1653" y="4128"/>
                </a:cubicBezTo>
                <a:cubicBezTo>
                  <a:pt x="1570" y="4168"/>
                  <a:pt x="1502" y="4228"/>
                  <a:pt x="1455" y="4303"/>
                </a:cubicBezTo>
                <a:cubicBezTo>
                  <a:pt x="1368" y="4445"/>
                  <a:pt x="1280" y="4589"/>
                  <a:pt x="1192" y="4731"/>
                </a:cubicBezTo>
                <a:cubicBezTo>
                  <a:pt x="1048" y="4967"/>
                  <a:pt x="903" y="5204"/>
                  <a:pt x="758" y="5440"/>
                </a:cubicBezTo>
                <a:cubicBezTo>
                  <a:pt x="614" y="5676"/>
                  <a:pt x="469" y="5910"/>
                  <a:pt x="324" y="6146"/>
                </a:cubicBezTo>
                <a:cubicBezTo>
                  <a:pt x="237" y="6289"/>
                  <a:pt x="150" y="6432"/>
                  <a:pt x="63" y="6575"/>
                </a:cubicBezTo>
                <a:cubicBezTo>
                  <a:pt x="14" y="6655"/>
                  <a:pt x="-7" y="6748"/>
                  <a:pt x="2" y="6840"/>
                </a:cubicBezTo>
                <a:cubicBezTo>
                  <a:pt x="12" y="6939"/>
                  <a:pt x="56" y="7031"/>
                  <a:pt x="129" y="7104"/>
                </a:cubicBezTo>
                <a:cubicBezTo>
                  <a:pt x="208" y="7187"/>
                  <a:pt x="288" y="7271"/>
                  <a:pt x="367" y="7354"/>
                </a:cubicBezTo>
                <a:cubicBezTo>
                  <a:pt x="526" y="7521"/>
                  <a:pt x="683" y="7687"/>
                  <a:pt x="843" y="7852"/>
                </a:cubicBezTo>
                <a:cubicBezTo>
                  <a:pt x="1126" y="8144"/>
                  <a:pt x="1417" y="8431"/>
                  <a:pt x="1715" y="8711"/>
                </a:cubicBezTo>
                <a:cubicBezTo>
                  <a:pt x="1356" y="10077"/>
                  <a:pt x="1356" y="11505"/>
                  <a:pt x="1711" y="12871"/>
                </a:cubicBezTo>
                <a:cubicBezTo>
                  <a:pt x="1423" y="13157"/>
                  <a:pt x="1135" y="13444"/>
                  <a:pt x="853" y="13735"/>
                </a:cubicBezTo>
                <a:cubicBezTo>
                  <a:pt x="693" y="13900"/>
                  <a:pt x="535" y="14067"/>
                  <a:pt x="376" y="14233"/>
                </a:cubicBezTo>
                <a:cubicBezTo>
                  <a:pt x="296" y="14316"/>
                  <a:pt x="217" y="14399"/>
                  <a:pt x="137" y="14482"/>
                </a:cubicBezTo>
                <a:cubicBezTo>
                  <a:pt x="60" y="14559"/>
                  <a:pt x="14" y="14658"/>
                  <a:pt x="8" y="14763"/>
                </a:cubicBezTo>
                <a:cubicBezTo>
                  <a:pt x="2" y="14850"/>
                  <a:pt x="24" y="14935"/>
                  <a:pt x="70" y="15011"/>
                </a:cubicBezTo>
                <a:cubicBezTo>
                  <a:pt x="157" y="15153"/>
                  <a:pt x="242" y="15296"/>
                  <a:pt x="329" y="15439"/>
                </a:cubicBezTo>
                <a:cubicBezTo>
                  <a:pt x="473" y="15676"/>
                  <a:pt x="618" y="15913"/>
                  <a:pt x="762" y="16149"/>
                </a:cubicBezTo>
                <a:cubicBezTo>
                  <a:pt x="906" y="16385"/>
                  <a:pt x="1049" y="16621"/>
                  <a:pt x="1192" y="16857"/>
                </a:cubicBezTo>
                <a:cubicBezTo>
                  <a:pt x="1279" y="17000"/>
                  <a:pt x="1367" y="17143"/>
                  <a:pt x="1454" y="17286"/>
                </a:cubicBezTo>
                <a:cubicBezTo>
                  <a:pt x="1503" y="17366"/>
                  <a:pt x="1577" y="17431"/>
                  <a:pt x="1666" y="17470"/>
                </a:cubicBezTo>
                <a:cubicBezTo>
                  <a:pt x="1763" y="17512"/>
                  <a:pt x="1872" y="17524"/>
                  <a:pt x="1976" y="17503"/>
                </a:cubicBezTo>
                <a:cubicBezTo>
                  <a:pt x="2093" y="17481"/>
                  <a:pt x="2208" y="17459"/>
                  <a:pt x="2325" y="17438"/>
                </a:cubicBezTo>
                <a:cubicBezTo>
                  <a:pt x="2559" y="17395"/>
                  <a:pt x="2794" y="17352"/>
                  <a:pt x="3028" y="17307"/>
                </a:cubicBezTo>
                <a:cubicBezTo>
                  <a:pt x="3436" y="17228"/>
                  <a:pt x="3843" y="17141"/>
                  <a:pt x="4247" y="17045"/>
                </a:cubicBezTo>
                <a:cubicBezTo>
                  <a:pt x="5402" y="18102"/>
                  <a:pt x="6775" y="18823"/>
                  <a:pt x="8231" y="19208"/>
                </a:cubicBezTo>
                <a:cubicBezTo>
                  <a:pt x="8353" y="19584"/>
                  <a:pt x="8478" y="19958"/>
                  <a:pt x="8609" y="20331"/>
                </a:cubicBezTo>
                <a:cubicBezTo>
                  <a:pt x="8684" y="20542"/>
                  <a:pt x="8760" y="20755"/>
                  <a:pt x="8836" y="20966"/>
                </a:cubicBezTo>
                <a:cubicBezTo>
                  <a:pt x="8874" y="21072"/>
                  <a:pt x="8911" y="21177"/>
                  <a:pt x="8948" y="21283"/>
                </a:cubicBezTo>
                <a:cubicBezTo>
                  <a:pt x="8982" y="21384"/>
                  <a:pt x="9053" y="21470"/>
                  <a:pt x="9147" y="21527"/>
                </a:cubicBezTo>
                <a:cubicBezTo>
                  <a:pt x="9225" y="21575"/>
                  <a:pt x="9316" y="21600"/>
                  <a:pt x="9409" y="21600"/>
                </a:cubicBezTo>
                <a:cubicBezTo>
                  <a:pt x="9584" y="21600"/>
                  <a:pt x="9759" y="21600"/>
                  <a:pt x="9934" y="21600"/>
                </a:cubicBezTo>
                <a:cubicBezTo>
                  <a:pt x="10225" y="21600"/>
                  <a:pt x="10517" y="21600"/>
                  <a:pt x="10808" y="21600"/>
                </a:cubicBezTo>
                <a:cubicBezTo>
                  <a:pt x="11099" y="21600"/>
                  <a:pt x="11390" y="21600"/>
                  <a:pt x="11681" y="21600"/>
                </a:cubicBezTo>
                <a:cubicBezTo>
                  <a:pt x="11857" y="21600"/>
                  <a:pt x="12032" y="21600"/>
                  <a:pt x="12207" y="21600"/>
                </a:cubicBezTo>
                <a:cubicBezTo>
                  <a:pt x="12306" y="21600"/>
                  <a:pt x="12403" y="21571"/>
                  <a:pt x="12484" y="21518"/>
                </a:cubicBezTo>
                <a:cubicBezTo>
                  <a:pt x="12571" y="21460"/>
                  <a:pt x="12636" y="21378"/>
                  <a:pt x="12667" y="21283"/>
                </a:cubicBezTo>
                <a:cubicBezTo>
                  <a:pt x="12705" y="21177"/>
                  <a:pt x="12742" y="21072"/>
                  <a:pt x="12780" y="20966"/>
                </a:cubicBezTo>
                <a:cubicBezTo>
                  <a:pt x="12856" y="20755"/>
                  <a:pt x="12933" y="20543"/>
                  <a:pt x="13006" y="20331"/>
                </a:cubicBezTo>
                <a:cubicBezTo>
                  <a:pt x="13136" y="19957"/>
                  <a:pt x="13257" y="19582"/>
                  <a:pt x="13368" y="19204"/>
                </a:cubicBezTo>
                <a:cubicBezTo>
                  <a:pt x="14806" y="18819"/>
                  <a:pt x="16164" y="18104"/>
                  <a:pt x="17308" y="17063"/>
                </a:cubicBezTo>
                <a:cubicBezTo>
                  <a:pt x="17720" y="17151"/>
                  <a:pt x="18131" y="17234"/>
                  <a:pt x="18545" y="17313"/>
                </a:cubicBezTo>
                <a:cubicBezTo>
                  <a:pt x="18779" y="17358"/>
                  <a:pt x="19013" y="17402"/>
                  <a:pt x="19247" y="17446"/>
                </a:cubicBezTo>
                <a:cubicBezTo>
                  <a:pt x="19364" y="17468"/>
                  <a:pt x="19481" y="17490"/>
                  <a:pt x="19598" y="17512"/>
                </a:cubicBezTo>
                <a:cubicBezTo>
                  <a:pt x="19708" y="17535"/>
                  <a:pt x="19823" y="17521"/>
                  <a:pt x="19923" y="17473"/>
                </a:cubicBezTo>
                <a:cubicBezTo>
                  <a:pt x="20006" y="17434"/>
                  <a:pt x="20074" y="17372"/>
                  <a:pt x="20121" y="17297"/>
                </a:cubicBezTo>
                <a:cubicBezTo>
                  <a:pt x="20208" y="17155"/>
                  <a:pt x="20295" y="17013"/>
                  <a:pt x="20382" y="16870"/>
                </a:cubicBezTo>
                <a:cubicBezTo>
                  <a:pt x="20526" y="16634"/>
                  <a:pt x="20671" y="16398"/>
                  <a:pt x="20816" y="16162"/>
                </a:cubicBezTo>
                <a:cubicBezTo>
                  <a:pt x="20961" y="15926"/>
                  <a:pt x="21106" y="15690"/>
                  <a:pt x="21250" y="15454"/>
                </a:cubicBezTo>
                <a:cubicBezTo>
                  <a:pt x="21337" y="15311"/>
                  <a:pt x="21426" y="15169"/>
                  <a:pt x="21513" y="15027"/>
                </a:cubicBezTo>
                <a:cubicBezTo>
                  <a:pt x="21562" y="14946"/>
                  <a:pt x="21583" y="14852"/>
                  <a:pt x="21574" y="14760"/>
                </a:cubicBezTo>
                <a:cubicBezTo>
                  <a:pt x="21564" y="14661"/>
                  <a:pt x="21518" y="14569"/>
                  <a:pt x="21446" y="14496"/>
                </a:cubicBezTo>
                <a:cubicBezTo>
                  <a:pt x="21366" y="14413"/>
                  <a:pt x="21288" y="14329"/>
                  <a:pt x="21209" y="14246"/>
                </a:cubicBezTo>
                <a:cubicBezTo>
                  <a:pt x="21050" y="14079"/>
                  <a:pt x="20891" y="13913"/>
                  <a:pt x="20731" y="13748"/>
                </a:cubicBezTo>
                <a:cubicBezTo>
                  <a:pt x="20448" y="13455"/>
                  <a:pt x="20157" y="13169"/>
                  <a:pt x="19859" y="12889"/>
                </a:cubicBezTo>
                <a:cubicBezTo>
                  <a:pt x="20217" y="11525"/>
                  <a:pt x="20219" y="10099"/>
                  <a:pt x="19865" y="8733"/>
                </a:cubicBezTo>
                <a:lnTo>
                  <a:pt x="19872" y="8743"/>
                </a:lnTo>
                <a:cubicBezTo>
                  <a:pt x="20165" y="8453"/>
                  <a:pt x="20455" y="8161"/>
                  <a:pt x="20742" y="7865"/>
                </a:cubicBezTo>
                <a:cubicBezTo>
                  <a:pt x="20902" y="7700"/>
                  <a:pt x="21060" y="7533"/>
                  <a:pt x="21219" y="7367"/>
                </a:cubicBezTo>
                <a:cubicBezTo>
                  <a:pt x="21299" y="7284"/>
                  <a:pt x="21378" y="7201"/>
                  <a:pt x="21458" y="7118"/>
                </a:cubicBezTo>
                <a:cubicBezTo>
                  <a:pt x="21535" y="7041"/>
                  <a:pt x="21581" y="6942"/>
                  <a:pt x="21587" y="6837"/>
                </a:cubicBezTo>
                <a:cubicBezTo>
                  <a:pt x="21593" y="6750"/>
                  <a:pt x="21573" y="6665"/>
                  <a:pt x="21527" y="6589"/>
                </a:cubicBezTo>
                <a:cubicBezTo>
                  <a:pt x="21440" y="6447"/>
                  <a:pt x="21353" y="6304"/>
                  <a:pt x="21266" y="6161"/>
                </a:cubicBezTo>
                <a:cubicBezTo>
                  <a:pt x="21122" y="5924"/>
                  <a:pt x="20979" y="5687"/>
                  <a:pt x="20835" y="5451"/>
                </a:cubicBezTo>
                <a:cubicBezTo>
                  <a:pt x="20691" y="5215"/>
                  <a:pt x="20546" y="4979"/>
                  <a:pt x="20403" y="4743"/>
                </a:cubicBezTo>
                <a:cubicBezTo>
                  <a:pt x="20316" y="4600"/>
                  <a:pt x="20230" y="4457"/>
                  <a:pt x="20143" y="4314"/>
                </a:cubicBezTo>
                <a:cubicBezTo>
                  <a:pt x="20094" y="4234"/>
                  <a:pt x="20018" y="4169"/>
                  <a:pt x="19929" y="4130"/>
                </a:cubicBezTo>
                <a:cubicBezTo>
                  <a:pt x="19832" y="4088"/>
                  <a:pt x="19725" y="4076"/>
                  <a:pt x="19621" y="4097"/>
                </a:cubicBezTo>
                <a:cubicBezTo>
                  <a:pt x="19504" y="4119"/>
                  <a:pt x="19387" y="4142"/>
                  <a:pt x="19270" y="4164"/>
                </a:cubicBezTo>
                <a:cubicBezTo>
                  <a:pt x="19036" y="4207"/>
                  <a:pt x="18801" y="4248"/>
                  <a:pt x="18567" y="4293"/>
                </a:cubicBezTo>
                <a:cubicBezTo>
                  <a:pt x="18153" y="4373"/>
                  <a:pt x="17740" y="4461"/>
                  <a:pt x="17331" y="4558"/>
                </a:cubicBezTo>
                <a:cubicBezTo>
                  <a:pt x="16182" y="3506"/>
                  <a:pt x="14817" y="2785"/>
                  <a:pt x="13370" y="2398"/>
                </a:cubicBezTo>
                <a:cubicBezTo>
                  <a:pt x="13247" y="2020"/>
                  <a:pt x="13118" y="1644"/>
                  <a:pt x="12986" y="1269"/>
                </a:cubicBezTo>
                <a:cubicBezTo>
                  <a:pt x="12911" y="1058"/>
                  <a:pt x="12835" y="845"/>
                  <a:pt x="12759" y="634"/>
                </a:cubicBezTo>
                <a:cubicBezTo>
                  <a:pt x="12721" y="528"/>
                  <a:pt x="12684" y="423"/>
                  <a:pt x="12647" y="317"/>
                </a:cubicBezTo>
                <a:cubicBezTo>
                  <a:pt x="12613" y="216"/>
                  <a:pt x="12544" y="130"/>
                  <a:pt x="12449" y="73"/>
                </a:cubicBezTo>
                <a:cubicBezTo>
                  <a:pt x="12372" y="25"/>
                  <a:pt x="12281" y="0"/>
                  <a:pt x="12188" y="0"/>
                </a:cubicBezTo>
                <a:cubicBezTo>
                  <a:pt x="12013" y="0"/>
                  <a:pt x="11836" y="0"/>
                  <a:pt x="11661" y="0"/>
                </a:cubicBezTo>
                <a:cubicBezTo>
                  <a:pt x="11370" y="0"/>
                  <a:pt x="11078" y="0"/>
                  <a:pt x="10787" y="0"/>
                </a:cubicBezTo>
                <a:cubicBezTo>
                  <a:pt x="10496" y="0"/>
                  <a:pt x="10206" y="0"/>
                  <a:pt x="9915" y="0"/>
                </a:cubicBezTo>
                <a:cubicBezTo>
                  <a:pt x="9740" y="0"/>
                  <a:pt x="9563" y="0"/>
                  <a:pt x="9388" y="0"/>
                </a:cubicBezTo>
                <a:close/>
                <a:moveTo>
                  <a:pt x="10787" y="5228"/>
                </a:moveTo>
                <a:cubicBezTo>
                  <a:pt x="12313" y="5228"/>
                  <a:pt x="13839" y="5771"/>
                  <a:pt x="15002" y="6859"/>
                </a:cubicBezTo>
                <a:cubicBezTo>
                  <a:pt x="17330" y="9035"/>
                  <a:pt x="17330" y="12565"/>
                  <a:pt x="15002" y="14741"/>
                </a:cubicBezTo>
                <a:cubicBezTo>
                  <a:pt x="12675" y="16917"/>
                  <a:pt x="8901" y="16917"/>
                  <a:pt x="6574" y="14741"/>
                </a:cubicBezTo>
                <a:cubicBezTo>
                  <a:pt x="4246" y="12565"/>
                  <a:pt x="4246" y="9035"/>
                  <a:pt x="6574" y="6859"/>
                </a:cubicBezTo>
                <a:cubicBezTo>
                  <a:pt x="7737" y="5771"/>
                  <a:pt x="9262" y="5228"/>
                  <a:pt x="10787" y="5228"/>
                </a:cubicBez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13547" tIns="13547" rIns="13547" bIns="1354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Shape 162">
            <a:extLst>
              <a:ext uri="{FF2B5EF4-FFF2-40B4-BE49-F238E27FC236}">
                <a16:creationId xmlns:a16="http://schemas.microsoft.com/office/drawing/2014/main" id="{5B54C6E6-4635-47E0-8EE3-3417B9724712}"/>
              </a:ext>
            </a:extLst>
          </p:cNvPr>
          <p:cNvSpPr>
            <a:spLocks/>
          </p:cNvSpPr>
          <p:nvPr/>
        </p:nvSpPr>
        <p:spPr bwMode="auto">
          <a:xfrm rot="20937014">
            <a:off x="884510" y="6510556"/>
            <a:ext cx="804368" cy="872308"/>
          </a:xfrm>
          <a:custGeom>
            <a:avLst/>
            <a:gdLst>
              <a:gd name="T0" fmla="*/ 2147483646 w 21588"/>
              <a:gd name="T1" fmla="*/ 2147483646 h 21600"/>
              <a:gd name="T2" fmla="*/ 2147483646 w 21588"/>
              <a:gd name="T3" fmla="*/ 2147483646 h 21600"/>
              <a:gd name="T4" fmla="*/ 2147483646 w 21588"/>
              <a:gd name="T5" fmla="*/ 2147483646 h 21600"/>
              <a:gd name="T6" fmla="*/ 2147483646 w 21588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88" h="21600" extrusionOk="0">
                <a:moveTo>
                  <a:pt x="9388" y="0"/>
                </a:moveTo>
                <a:cubicBezTo>
                  <a:pt x="9289" y="0"/>
                  <a:pt x="9192" y="29"/>
                  <a:pt x="9111" y="82"/>
                </a:cubicBezTo>
                <a:cubicBezTo>
                  <a:pt x="9024" y="140"/>
                  <a:pt x="8961" y="222"/>
                  <a:pt x="8929" y="317"/>
                </a:cubicBezTo>
                <a:cubicBezTo>
                  <a:pt x="8892" y="423"/>
                  <a:pt x="8853" y="528"/>
                  <a:pt x="8815" y="634"/>
                </a:cubicBezTo>
                <a:cubicBezTo>
                  <a:pt x="8739" y="845"/>
                  <a:pt x="8662" y="1057"/>
                  <a:pt x="8589" y="1269"/>
                </a:cubicBezTo>
                <a:cubicBezTo>
                  <a:pt x="8459" y="1642"/>
                  <a:pt x="8340" y="2016"/>
                  <a:pt x="8229" y="2393"/>
                </a:cubicBezTo>
                <a:cubicBezTo>
                  <a:pt x="6783" y="2776"/>
                  <a:pt x="5419" y="3492"/>
                  <a:pt x="4270" y="4537"/>
                </a:cubicBezTo>
                <a:cubicBezTo>
                  <a:pt x="3857" y="4449"/>
                  <a:pt x="3444" y="4366"/>
                  <a:pt x="3029" y="4287"/>
                </a:cubicBezTo>
                <a:cubicBezTo>
                  <a:pt x="2796" y="4242"/>
                  <a:pt x="2563" y="4198"/>
                  <a:pt x="2329" y="4154"/>
                </a:cubicBezTo>
                <a:cubicBezTo>
                  <a:pt x="2212" y="4132"/>
                  <a:pt x="2095" y="4112"/>
                  <a:pt x="1978" y="4089"/>
                </a:cubicBezTo>
                <a:cubicBezTo>
                  <a:pt x="1868" y="4066"/>
                  <a:pt x="1753" y="4080"/>
                  <a:pt x="1653" y="4128"/>
                </a:cubicBezTo>
                <a:cubicBezTo>
                  <a:pt x="1570" y="4168"/>
                  <a:pt x="1502" y="4228"/>
                  <a:pt x="1455" y="4303"/>
                </a:cubicBezTo>
                <a:cubicBezTo>
                  <a:pt x="1368" y="4445"/>
                  <a:pt x="1280" y="4589"/>
                  <a:pt x="1192" y="4731"/>
                </a:cubicBezTo>
                <a:cubicBezTo>
                  <a:pt x="1048" y="4967"/>
                  <a:pt x="903" y="5204"/>
                  <a:pt x="758" y="5440"/>
                </a:cubicBezTo>
                <a:cubicBezTo>
                  <a:pt x="614" y="5676"/>
                  <a:pt x="469" y="5910"/>
                  <a:pt x="324" y="6146"/>
                </a:cubicBezTo>
                <a:cubicBezTo>
                  <a:pt x="237" y="6289"/>
                  <a:pt x="150" y="6432"/>
                  <a:pt x="63" y="6575"/>
                </a:cubicBezTo>
                <a:cubicBezTo>
                  <a:pt x="14" y="6655"/>
                  <a:pt x="-7" y="6748"/>
                  <a:pt x="2" y="6840"/>
                </a:cubicBezTo>
                <a:cubicBezTo>
                  <a:pt x="12" y="6939"/>
                  <a:pt x="56" y="7031"/>
                  <a:pt x="129" y="7104"/>
                </a:cubicBezTo>
                <a:cubicBezTo>
                  <a:pt x="208" y="7187"/>
                  <a:pt x="288" y="7271"/>
                  <a:pt x="367" y="7354"/>
                </a:cubicBezTo>
                <a:cubicBezTo>
                  <a:pt x="526" y="7521"/>
                  <a:pt x="683" y="7687"/>
                  <a:pt x="843" y="7852"/>
                </a:cubicBezTo>
                <a:cubicBezTo>
                  <a:pt x="1126" y="8144"/>
                  <a:pt x="1417" y="8431"/>
                  <a:pt x="1715" y="8711"/>
                </a:cubicBezTo>
                <a:cubicBezTo>
                  <a:pt x="1356" y="10077"/>
                  <a:pt x="1356" y="11505"/>
                  <a:pt x="1711" y="12871"/>
                </a:cubicBezTo>
                <a:cubicBezTo>
                  <a:pt x="1423" y="13157"/>
                  <a:pt x="1135" y="13444"/>
                  <a:pt x="853" y="13735"/>
                </a:cubicBezTo>
                <a:cubicBezTo>
                  <a:pt x="693" y="13900"/>
                  <a:pt x="535" y="14067"/>
                  <a:pt x="376" y="14233"/>
                </a:cubicBezTo>
                <a:cubicBezTo>
                  <a:pt x="296" y="14316"/>
                  <a:pt x="217" y="14399"/>
                  <a:pt x="137" y="14482"/>
                </a:cubicBezTo>
                <a:cubicBezTo>
                  <a:pt x="60" y="14559"/>
                  <a:pt x="14" y="14658"/>
                  <a:pt x="8" y="14763"/>
                </a:cubicBezTo>
                <a:cubicBezTo>
                  <a:pt x="2" y="14850"/>
                  <a:pt x="24" y="14935"/>
                  <a:pt x="70" y="15011"/>
                </a:cubicBezTo>
                <a:cubicBezTo>
                  <a:pt x="157" y="15153"/>
                  <a:pt x="242" y="15296"/>
                  <a:pt x="329" y="15439"/>
                </a:cubicBezTo>
                <a:cubicBezTo>
                  <a:pt x="473" y="15676"/>
                  <a:pt x="618" y="15913"/>
                  <a:pt x="762" y="16149"/>
                </a:cubicBezTo>
                <a:cubicBezTo>
                  <a:pt x="906" y="16385"/>
                  <a:pt x="1049" y="16621"/>
                  <a:pt x="1192" y="16857"/>
                </a:cubicBezTo>
                <a:cubicBezTo>
                  <a:pt x="1279" y="17000"/>
                  <a:pt x="1367" y="17143"/>
                  <a:pt x="1454" y="17286"/>
                </a:cubicBezTo>
                <a:cubicBezTo>
                  <a:pt x="1503" y="17366"/>
                  <a:pt x="1577" y="17431"/>
                  <a:pt x="1666" y="17470"/>
                </a:cubicBezTo>
                <a:cubicBezTo>
                  <a:pt x="1763" y="17512"/>
                  <a:pt x="1872" y="17524"/>
                  <a:pt x="1976" y="17503"/>
                </a:cubicBezTo>
                <a:cubicBezTo>
                  <a:pt x="2093" y="17481"/>
                  <a:pt x="2208" y="17459"/>
                  <a:pt x="2325" y="17438"/>
                </a:cubicBezTo>
                <a:cubicBezTo>
                  <a:pt x="2559" y="17395"/>
                  <a:pt x="2794" y="17352"/>
                  <a:pt x="3028" y="17307"/>
                </a:cubicBezTo>
                <a:cubicBezTo>
                  <a:pt x="3436" y="17228"/>
                  <a:pt x="3843" y="17141"/>
                  <a:pt x="4247" y="17045"/>
                </a:cubicBezTo>
                <a:cubicBezTo>
                  <a:pt x="5402" y="18102"/>
                  <a:pt x="6775" y="18823"/>
                  <a:pt x="8231" y="19208"/>
                </a:cubicBezTo>
                <a:cubicBezTo>
                  <a:pt x="8353" y="19584"/>
                  <a:pt x="8478" y="19958"/>
                  <a:pt x="8609" y="20331"/>
                </a:cubicBezTo>
                <a:cubicBezTo>
                  <a:pt x="8684" y="20542"/>
                  <a:pt x="8760" y="20755"/>
                  <a:pt x="8836" y="20966"/>
                </a:cubicBezTo>
                <a:cubicBezTo>
                  <a:pt x="8874" y="21072"/>
                  <a:pt x="8911" y="21177"/>
                  <a:pt x="8948" y="21283"/>
                </a:cubicBezTo>
                <a:cubicBezTo>
                  <a:pt x="8982" y="21384"/>
                  <a:pt x="9053" y="21470"/>
                  <a:pt x="9147" y="21527"/>
                </a:cubicBezTo>
                <a:cubicBezTo>
                  <a:pt x="9225" y="21575"/>
                  <a:pt x="9316" y="21600"/>
                  <a:pt x="9409" y="21600"/>
                </a:cubicBezTo>
                <a:cubicBezTo>
                  <a:pt x="9584" y="21600"/>
                  <a:pt x="9759" y="21600"/>
                  <a:pt x="9934" y="21600"/>
                </a:cubicBezTo>
                <a:cubicBezTo>
                  <a:pt x="10225" y="21600"/>
                  <a:pt x="10517" y="21600"/>
                  <a:pt x="10808" y="21600"/>
                </a:cubicBezTo>
                <a:cubicBezTo>
                  <a:pt x="11099" y="21600"/>
                  <a:pt x="11390" y="21600"/>
                  <a:pt x="11681" y="21600"/>
                </a:cubicBezTo>
                <a:cubicBezTo>
                  <a:pt x="11857" y="21600"/>
                  <a:pt x="12032" y="21600"/>
                  <a:pt x="12207" y="21600"/>
                </a:cubicBezTo>
                <a:cubicBezTo>
                  <a:pt x="12306" y="21600"/>
                  <a:pt x="12403" y="21571"/>
                  <a:pt x="12484" y="21518"/>
                </a:cubicBezTo>
                <a:cubicBezTo>
                  <a:pt x="12571" y="21460"/>
                  <a:pt x="12636" y="21378"/>
                  <a:pt x="12667" y="21283"/>
                </a:cubicBezTo>
                <a:cubicBezTo>
                  <a:pt x="12705" y="21177"/>
                  <a:pt x="12742" y="21072"/>
                  <a:pt x="12780" y="20966"/>
                </a:cubicBezTo>
                <a:cubicBezTo>
                  <a:pt x="12856" y="20755"/>
                  <a:pt x="12933" y="20543"/>
                  <a:pt x="13006" y="20331"/>
                </a:cubicBezTo>
                <a:cubicBezTo>
                  <a:pt x="13136" y="19957"/>
                  <a:pt x="13257" y="19582"/>
                  <a:pt x="13368" y="19204"/>
                </a:cubicBezTo>
                <a:cubicBezTo>
                  <a:pt x="14806" y="18819"/>
                  <a:pt x="16164" y="18104"/>
                  <a:pt x="17308" y="17063"/>
                </a:cubicBezTo>
                <a:cubicBezTo>
                  <a:pt x="17720" y="17151"/>
                  <a:pt x="18131" y="17234"/>
                  <a:pt x="18545" y="17313"/>
                </a:cubicBezTo>
                <a:cubicBezTo>
                  <a:pt x="18779" y="17358"/>
                  <a:pt x="19013" y="17402"/>
                  <a:pt x="19247" y="17446"/>
                </a:cubicBezTo>
                <a:cubicBezTo>
                  <a:pt x="19364" y="17468"/>
                  <a:pt x="19481" y="17490"/>
                  <a:pt x="19598" y="17512"/>
                </a:cubicBezTo>
                <a:cubicBezTo>
                  <a:pt x="19708" y="17535"/>
                  <a:pt x="19823" y="17521"/>
                  <a:pt x="19923" y="17473"/>
                </a:cubicBezTo>
                <a:cubicBezTo>
                  <a:pt x="20006" y="17434"/>
                  <a:pt x="20074" y="17372"/>
                  <a:pt x="20121" y="17297"/>
                </a:cubicBezTo>
                <a:cubicBezTo>
                  <a:pt x="20208" y="17155"/>
                  <a:pt x="20295" y="17013"/>
                  <a:pt x="20382" y="16870"/>
                </a:cubicBezTo>
                <a:cubicBezTo>
                  <a:pt x="20526" y="16634"/>
                  <a:pt x="20671" y="16398"/>
                  <a:pt x="20816" y="16162"/>
                </a:cubicBezTo>
                <a:cubicBezTo>
                  <a:pt x="20961" y="15926"/>
                  <a:pt x="21106" y="15690"/>
                  <a:pt x="21250" y="15454"/>
                </a:cubicBezTo>
                <a:cubicBezTo>
                  <a:pt x="21337" y="15311"/>
                  <a:pt x="21426" y="15169"/>
                  <a:pt x="21513" y="15027"/>
                </a:cubicBezTo>
                <a:cubicBezTo>
                  <a:pt x="21562" y="14946"/>
                  <a:pt x="21583" y="14852"/>
                  <a:pt x="21574" y="14760"/>
                </a:cubicBezTo>
                <a:cubicBezTo>
                  <a:pt x="21564" y="14661"/>
                  <a:pt x="21518" y="14569"/>
                  <a:pt x="21446" y="14496"/>
                </a:cubicBezTo>
                <a:cubicBezTo>
                  <a:pt x="21366" y="14413"/>
                  <a:pt x="21288" y="14329"/>
                  <a:pt x="21209" y="14246"/>
                </a:cubicBezTo>
                <a:cubicBezTo>
                  <a:pt x="21050" y="14079"/>
                  <a:pt x="20891" y="13913"/>
                  <a:pt x="20731" y="13748"/>
                </a:cubicBezTo>
                <a:cubicBezTo>
                  <a:pt x="20448" y="13455"/>
                  <a:pt x="20157" y="13169"/>
                  <a:pt x="19859" y="12889"/>
                </a:cubicBezTo>
                <a:cubicBezTo>
                  <a:pt x="20217" y="11525"/>
                  <a:pt x="20219" y="10099"/>
                  <a:pt x="19865" y="8733"/>
                </a:cubicBezTo>
                <a:lnTo>
                  <a:pt x="19872" y="8743"/>
                </a:lnTo>
                <a:cubicBezTo>
                  <a:pt x="20165" y="8453"/>
                  <a:pt x="20455" y="8161"/>
                  <a:pt x="20742" y="7865"/>
                </a:cubicBezTo>
                <a:cubicBezTo>
                  <a:pt x="20902" y="7700"/>
                  <a:pt x="21060" y="7533"/>
                  <a:pt x="21219" y="7367"/>
                </a:cubicBezTo>
                <a:cubicBezTo>
                  <a:pt x="21299" y="7284"/>
                  <a:pt x="21378" y="7201"/>
                  <a:pt x="21458" y="7118"/>
                </a:cubicBezTo>
                <a:cubicBezTo>
                  <a:pt x="21535" y="7041"/>
                  <a:pt x="21581" y="6942"/>
                  <a:pt x="21587" y="6837"/>
                </a:cubicBezTo>
                <a:cubicBezTo>
                  <a:pt x="21593" y="6750"/>
                  <a:pt x="21573" y="6665"/>
                  <a:pt x="21527" y="6589"/>
                </a:cubicBezTo>
                <a:cubicBezTo>
                  <a:pt x="21440" y="6447"/>
                  <a:pt x="21353" y="6304"/>
                  <a:pt x="21266" y="6161"/>
                </a:cubicBezTo>
                <a:cubicBezTo>
                  <a:pt x="21122" y="5924"/>
                  <a:pt x="20979" y="5687"/>
                  <a:pt x="20835" y="5451"/>
                </a:cubicBezTo>
                <a:cubicBezTo>
                  <a:pt x="20691" y="5215"/>
                  <a:pt x="20546" y="4979"/>
                  <a:pt x="20403" y="4743"/>
                </a:cubicBezTo>
                <a:cubicBezTo>
                  <a:pt x="20316" y="4600"/>
                  <a:pt x="20230" y="4457"/>
                  <a:pt x="20143" y="4314"/>
                </a:cubicBezTo>
                <a:cubicBezTo>
                  <a:pt x="20094" y="4234"/>
                  <a:pt x="20018" y="4169"/>
                  <a:pt x="19929" y="4130"/>
                </a:cubicBezTo>
                <a:cubicBezTo>
                  <a:pt x="19832" y="4088"/>
                  <a:pt x="19725" y="4076"/>
                  <a:pt x="19621" y="4097"/>
                </a:cubicBezTo>
                <a:cubicBezTo>
                  <a:pt x="19504" y="4119"/>
                  <a:pt x="19387" y="4142"/>
                  <a:pt x="19270" y="4164"/>
                </a:cubicBezTo>
                <a:cubicBezTo>
                  <a:pt x="19036" y="4207"/>
                  <a:pt x="18801" y="4248"/>
                  <a:pt x="18567" y="4293"/>
                </a:cubicBezTo>
                <a:cubicBezTo>
                  <a:pt x="18153" y="4373"/>
                  <a:pt x="17740" y="4461"/>
                  <a:pt x="17331" y="4558"/>
                </a:cubicBezTo>
                <a:cubicBezTo>
                  <a:pt x="16182" y="3506"/>
                  <a:pt x="14817" y="2785"/>
                  <a:pt x="13370" y="2398"/>
                </a:cubicBezTo>
                <a:cubicBezTo>
                  <a:pt x="13247" y="2020"/>
                  <a:pt x="13118" y="1644"/>
                  <a:pt x="12986" y="1269"/>
                </a:cubicBezTo>
                <a:cubicBezTo>
                  <a:pt x="12911" y="1058"/>
                  <a:pt x="12835" y="845"/>
                  <a:pt x="12759" y="634"/>
                </a:cubicBezTo>
                <a:cubicBezTo>
                  <a:pt x="12721" y="528"/>
                  <a:pt x="12684" y="423"/>
                  <a:pt x="12647" y="317"/>
                </a:cubicBezTo>
                <a:cubicBezTo>
                  <a:pt x="12613" y="216"/>
                  <a:pt x="12544" y="130"/>
                  <a:pt x="12449" y="73"/>
                </a:cubicBezTo>
                <a:cubicBezTo>
                  <a:pt x="12372" y="25"/>
                  <a:pt x="12281" y="0"/>
                  <a:pt x="12188" y="0"/>
                </a:cubicBezTo>
                <a:cubicBezTo>
                  <a:pt x="12013" y="0"/>
                  <a:pt x="11836" y="0"/>
                  <a:pt x="11661" y="0"/>
                </a:cubicBezTo>
                <a:cubicBezTo>
                  <a:pt x="11370" y="0"/>
                  <a:pt x="11078" y="0"/>
                  <a:pt x="10787" y="0"/>
                </a:cubicBezTo>
                <a:cubicBezTo>
                  <a:pt x="10496" y="0"/>
                  <a:pt x="10206" y="0"/>
                  <a:pt x="9915" y="0"/>
                </a:cubicBezTo>
                <a:cubicBezTo>
                  <a:pt x="9740" y="0"/>
                  <a:pt x="9563" y="0"/>
                  <a:pt x="9388" y="0"/>
                </a:cubicBezTo>
                <a:close/>
                <a:moveTo>
                  <a:pt x="10787" y="5228"/>
                </a:moveTo>
                <a:cubicBezTo>
                  <a:pt x="12313" y="5228"/>
                  <a:pt x="13839" y="5771"/>
                  <a:pt x="15002" y="6859"/>
                </a:cubicBezTo>
                <a:cubicBezTo>
                  <a:pt x="17330" y="9035"/>
                  <a:pt x="17330" y="12565"/>
                  <a:pt x="15002" y="14741"/>
                </a:cubicBezTo>
                <a:cubicBezTo>
                  <a:pt x="12675" y="16917"/>
                  <a:pt x="8901" y="16917"/>
                  <a:pt x="6574" y="14741"/>
                </a:cubicBezTo>
                <a:cubicBezTo>
                  <a:pt x="4246" y="12565"/>
                  <a:pt x="4246" y="9035"/>
                  <a:pt x="6574" y="6859"/>
                </a:cubicBezTo>
                <a:cubicBezTo>
                  <a:pt x="7737" y="5771"/>
                  <a:pt x="9262" y="5228"/>
                  <a:pt x="10787" y="5228"/>
                </a:cubicBezTo>
                <a:close/>
              </a:path>
            </a:pathLst>
          </a:custGeom>
          <a:solidFill>
            <a:srgbClr val="7563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13547" tIns="13547" rIns="13547" bIns="1354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IQ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D17F0F-AE43-4CDC-B052-3F04356D5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085" y="4114263"/>
            <a:ext cx="2743737" cy="27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8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ชนิดของแรงหรือน้ำหนักที่กระท้าบนคาน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3. โมเมนต์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Moment)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แรงที่พยายามจะทำให้คานเกิดการหมุนบนคานนั้น ดังรูป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EEFBB1-E2BB-4114-9AE1-2307B4E83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70" y="2220751"/>
            <a:ext cx="3832860" cy="160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E19C63-8430-4EC4-B686-3B6D7CA4AFEB}"/>
              </a:ext>
            </a:extLst>
          </p:cNvPr>
          <p:cNvSpPr txBox="1"/>
          <p:nvPr/>
        </p:nvSpPr>
        <p:spPr>
          <a:xfrm>
            <a:off x="184649" y="4052475"/>
            <a:ext cx="118227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3.แรงรวม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Combined Load)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แรงที่รวมกันกระท าบนคานระหว่างแรงทั้ง 2 ประเภทหรือ 3 ประเภทที่กล่าวมาแล้วก็ได้ ดังรูป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0E3773-2DDA-4BC7-BE1E-A632A1CED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40" y="5129693"/>
            <a:ext cx="3703320" cy="149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30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แรงเฉือน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Shearing Force ; S.F.)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ผลรวมของแรงในแนวดิ่งรวมจากปลายคานด้านใดด้านหนึ่งหรือทั้งสองด้านมายังจุดจุดหนึ่งบนคาน ซึ่งแรงเฉือนจะทำให้คานที่รับแรงนี้ถูกเฉือนขาดในแนวดิ่ง และแทนค่าแรงเฉือนในแนวดิ่งด้วย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V (Vertical Shear)</a:t>
            </a:r>
            <a:endParaRPr lang="th-TH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โมเมนต์ดัด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Bending Moment ; B.M.)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ผลรวมของโมเมนต์ดัดในแนวดิ่งรอบจุดจุดหนึ่งบนคาน โดยคิดจากปลายคานด้านใดด้านหนึ่งหรือทั้งสองด้านมายังจุดจุดหนึ่งบนคาน และแทนค่าโมเมนต์ด้วย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M (Moment)</a:t>
            </a:r>
            <a:endParaRPr lang="th-TH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แผนภาพของแรงเฉือน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Shearing Force Diagram ; SFD)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แผนภาพที่แสดงความสัมพันธ์ระหว่างแรงเฉือนกับความยาวของคาน โดยค่าทางแกน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X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จะเป็นระยะทางความยาวของคานและค่าทางแกน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Y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จะเป็นค่าของแรงเฉือนในแนวดิ่งที่หน้าตัดใด ๆ ของคานนั้น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1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แผนภาพของโมเมนต์ดัด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Bending Moment Diagram ; BMD)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แผนภาพที่แสดงความสัมพันธ์ระหว่างโมเมนต์ดัดกับความยาวของคาน โดยมีค่าทางแกน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X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จะเป็นระยะทางความยาวของคาน และค่าทางแกน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Y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 จะเป็นค่าของโมเมนต์ดัดที่หน้าตัดใด ๆ        ของคานนั้น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เครื่องหมายของแรงเฉือน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Sign of Shear)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เมื่อพิจารณาคานทางด้านซ้ายมือเป็นจุดเริ่มต้นในการคำนวณ แรงใดที่มีทิศทางขึ้นเครื่องหมายของแรงเฉือนจะมีค่าเป็นบวก (+) และแรงใดที่มีทิศทางลงจะมีเครื่องหมายของแรงเฉือนเป็นลบ (-)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CB4F6E-17B4-4E99-BE95-96080A872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55" y="5249282"/>
            <a:ext cx="7569089" cy="13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7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เครื่องหมายของโมเมนต์ดัด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Sign of Bending Moment)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เมื่อพิจารณาโมเมนต์ดัดใด ๆ ก็ตามที่ท าให้คานเกิดการแอ่นตัวหรือโก่งงอลงด้านล่าง ให้เป็นเครื่องหมายโมเมนต์ดัดบวก (+)และในทางกลับกันถ้าโมเมนต์ดัดใด ๆ ก็ตามที่ท าให้คานนั้นโก่งงอขึ้นด้านบน ให้เป็นเครื่องหมายโมเมนต์ดัดลบ (-)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EFEA33-FB3F-4484-B448-E344C1260A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96" y="3771955"/>
            <a:ext cx="9417408" cy="182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68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หลักในการคำนวณหาแรงเฉือน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S.F.)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และโมเมนต์ดัด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B.M.)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ในคาน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E6BE01-0416-4C87-A8AC-1EA99AF2F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42" y="2265751"/>
            <a:ext cx="9588427" cy="40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75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วิธีการเขียนแผนภาพแรงเฉือน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SFD)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และแผนภาพโมเมนต์ดัด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BMD)</a:t>
            </a:r>
            <a:endParaRPr lang="th-TH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1. ช่วงของคานที่มีแรงกระท าเป็นจุด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Point Load)</a:t>
            </a:r>
            <a:endParaRPr lang="th-TH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   -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จะเป็นเส้นตรงในแนวระดับขนานกับแนวแกน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X</a:t>
            </a:r>
            <a:endParaRPr lang="th-TH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   -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จะเป็นเส้นตรงที่เอียงขึ้นหรือลงตามการเปลี่ยนแปลงของโมเมนต์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2. แรงที่กระทำแบบกระจายสม่ำเสมอ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Uniformly Load)</a:t>
            </a:r>
            <a:endParaRPr lang="th-TH" sz="3200" dirty="0">
              <a:latin typeface="supermarket" panose="02000000000000000000" pitchFamily="2" charset="0"/>
              <a:cs typeface="supermarket" panose="02000000000000000000" pitchFamily="2" charset="0"/>
            </a:endParaRP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   -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จะเป็นเส้นตรงที่เอียงขึ้นหรือลง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   -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จะเป็นเส้นโค้งพาราโบล่า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3. ตรงที่จุด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มีค่าเป็นศูนย์ ค่า 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จะเป็นค่าสูงสุดหรือต่ำสุด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4. ตำแหน่งของแรงเฉือนสูงสุด ส่วนใหญ่จะเกิดขึ้นที่จุดรองรับ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86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	5. ตำแหน่งของโมเมนต์ดัดสูงสุด จะเกิดขึ้นที่ค่าของแรงเฉือนเปลี่ยนจากค่าบวก (+) เป็นค่าลบ (-)  </a:t>
            </a:r>
          </a:p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	6. ตำแหน่งของโมเมนต์ดัดต่ำาสุด จะเกิดขึ้นที่ค่าของแรงเฉือนเปลี่ยนจากค่าลบ (-)</a:t>
            </a:r>
          </a:p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เป็นค่าบวก (+)</a:t>
            </a:r>
          </a:p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	7. ในกรณีที่มีแรงกระทำเป็นจุด (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Point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Load)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กระทำอยู่ด้วยขนาดสูงสุดของโมเมนต์ดัด (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B.M.)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จะเกิดขึ้นที่จุดของแรงกระทำเป็นจุด (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Point Load)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กระทำอยู่ (ยกเว้นคานแบบยื่น)</a:t>
            </a:r>
          </a:p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	8. ขนาดสูงสุดของโมเมนต์ดัดในคานยื่น จะเกิดขึ้นที่ต่ำแหน</a:t>
            </a:r>
            <a:r>
              <a:rPr lang="th-TH" sz="3000" dirty="0" err="1">
                <a:latin typeface="supermarket" panose="02000000000000000000" pitchFamily="2" charset="0"/>
                <a:cs typeface="supermarket" panose="02000000000000000000" pitchFamily="2" charset="0"/>
              </a:rPr>
              <a:t>่งป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ลายคานที่ถูกยึด</a:t>
            </a:r>
          </a:p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	9. ที่จุด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มีค่าเป็นศูนย์ หรือที่จุดโมเมนต์ดัดเปลี่ยนเครื่องหมาย </a:t>
            </a:r>
          </a:p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ความโก่งของคานจะเปลี่ยนจากโค้งขึ้นเป็นโค้งลง หรือในทางกลับกัน จุดนี้เรียกว่า </a:t>
            </a:r>
          </a:p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จุดดัดกลับ (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Point of Inflection)</a:t>
            </a:r>
            <a:endParaRPr lang="th-TH" sz="30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69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ของคานช่วงเดียวยาว 5 เมตร รับแรง 20 กิโลนิวตัน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49B99-8966-449B-BCF8-3F5ADB9EEA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13" y="2596043"/>
            <a:ext cx="5196840" cy="416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1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ของคานช่วงเดียวยาว 5 เมตร รับแรง 20 กิโลนิวตัน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64A0B8-7E6B-48DF-B865-F3C9A52A8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68" y="2782775"/>
            <a:ext cx="5324263" cy="2016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EA5FDB-1ACD-414C-B8C6-6BC01F2BA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868" y="4799355"/>
            <a:ext cx="5324262" cy="197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917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ของคานช่วงเดียวยาว 5 เมตร รับแรง 20 กิโลนิวตัน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6A88DE-5B8A-4E2E-8524-309F7B8B5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31" y="2558842"/>
            <a:ext cx="6807336" cy="42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9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875848" y="227052"/>
            <a:ext cx="57205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ชนิดของคาน</a:t>
            </a:r>
            <a:endParaRPr lang="en-US" sz="66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คานสามารถแบ่งออกได้หลายชนิดตามลักษณะของปลายยึดที่ถูกรองรับ ดังนี้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1. คานช่วงเดียวหรือคานแบบง่าย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Simple Beam or Simply Supported)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คานที่มีจุดรองรับที่ปลายทั้งสองเป็นแบบยึดหมุน เมื่อคานมีแรงมากระทำที่จุดรองรับทั้งสอง   จะเกิดแรงปฏิกิริยา ดังรูป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BD6D6-5FA6-4AB3-80FB-87E80F8FC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82" y="4190334"/>
            <a:ext cx="9293835" cy="10877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D7AE1-1195-4356-B9CB-92EFAFE35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7223"/>
            <a:ext cx="1315395" cy="13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45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4.2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 มีแรงมากระท า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BE11AB-C6C0-4D0E-A5F8-24CE4E406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88" y="2658312"/>
            <a:ext cx="5878829" cy="403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30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4.2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 มีแรงมากระท า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A29603-E267-44F7-829F-F088F914A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814" y="2709151"/>
            <a:ext cx="6813757" cy="39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02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4.2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 มีแรงมากระท า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3C49D1-4E99-47CA-BDED-FA978D4A3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99" y="2641601"/>
            <a:ext cx="6063402" cy="411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76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4.2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 มีแรงมากระท า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EBDC0-754D-443F-9F98-136E76363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18" y="2725515"/>
            <a:ext cx="8712763" cy="347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13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4.3จงเขียน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873C9-40C1-4E71-B864-780D38E6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681" y="2651639"/>
            <a:ext cx="5655733" cy="409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4.3จงเขียน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8EF036-F715-46E6-B0C1-CCE14EDED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685" y="2714555"/>
            <a:ext cx="6285779" cy="39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52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4.3จงเขียน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EA97B4-6B11-4651-8358-1A2E181995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58" y="2569658"/>
            <a:ext cx="4541095" cy="2118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7F11E5-33E6-4607-ABC2-EDFB5191F5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69" y="4576742"/>
            <a:ext cx="5755204" cy="21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84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4.3จงเขียน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FCFC45-F1C5-4361-A6C7-63FDBF3CEE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693" y="2725515"/>
            <a:ext cx="8568613" cy="34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459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4.4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ACC5BB-74EA-43E3-98AE-A9C11703B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46" y="2614390"/>
            <a:ext cx="5252720" cy="401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10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4.4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C8CA21-1B61-448E-962C-3B7332C31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166" y="2709151"/>
            <a:ext cx="7467884" cy="37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8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875848" y="227052"/>
            <a:ext cx="57205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ชนิดของคาน</a:t>
            </a:r>
            <a:endParaRPr lang="en-US" sz="66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คานสามารถแบ่งออกได้หลายชนิดตามลักษณะของปลายยึดที่ถูกรองรับ ดังนี้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2. คานยื่น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Cantilever Beam)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คานที่มีจุดรองรับด้านหนึ่งถูกยึดแน่น ส่วนปลายอีกด้านหนึ่งถูกปล่อยยื่นอิสระออกมา เมื่อคานมีแรงมากระท าจะเกิดทั้งแรงปฏิกิริยาและโมเมนต์ขึ้นที่จุดยึดแน่น ดังรูป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8DA51-2EE0-4CE8-91B7-97837E90A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32" y="3177458"/>
            <a:ext cx="3705502" cy="1188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1E96B-C46C-410C-BDA3-218B7DF058B0}"/>
              </a:ext>
            </a:extLst>
          </p:cNvPr>
          <p:cNvSpPr txBox="1"/>
          <p:nvPr/>
        </p:nvSpPr>
        <p:spPr>
          <a:xfrm>
            <a:off x="0" y="4385917"/>
            <a:ext cx="11822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3. คานช่วงเดียวปลายยื่น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Overhanging Beam)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คานที่มีจุดรองรับทั้งสองคล้ายคานช่วงเดียว แต่จะมีปลายคานด้านใดด้านหนึ่งหรือทั้งสองข้างยื่นออกจากจุดรองรับไป ดังรูป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1506B-FBCD-4927-AB50-762460392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74" y="5560968"/>
            <a:ext cx="5725839" cy="1069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81D464-09EE-4DB3-96DA-E26FE86B2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67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4.4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19BC24-DEBF-4C56-9DDB-0C278E607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81" y="2525085"/>
            <a:ext cx="7007437" cy="418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480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4.4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7D501D-0099-4662-946F-368C5C5640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05" y="2586634"/>
            <a:ext cx="6431734" cy="3239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7916C5-81F6-4FCC-BA8D-EB436B1EF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05" y="5972062"/>
            <a:ext cx="6134100" cy="7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74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4.5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577F42-E72F-472D-87BA-83F625CD0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43" y="2680120"/>
            <a:ext cx="4871720" cy="399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560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4.5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3F477E-802C-4EC3-8CA8-E6F4926E83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114" y="2892550"/>
            <a:ext cx="6352461" cy="372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22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4.5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304473-F7BA-4A08-9739-3FAF6ABDF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150" y="2533442"/>
            <a:ext cx="6489700" cy="42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73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4.5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ของคานช่วงเดียวปลายยื่น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2788A4-9F5A-4CCC-BD90-B6C02FDB52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50" y="2759718"/>
            <a:ext cx="8653271" cy="331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66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4.6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E6611E-6D25-4B23-9C1F-49AA8E324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343" y="2594671"/>
            <a:ext cx="5151120" cy="424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78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4.6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F120A-CED8-4A49-B4F4-1CD755536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97" y="2725515"/>
            <a:ext cx="8738406" cy="361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95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4.7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566C8-A378-4C9F-B3EA-D329CAB9E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1" y="2484192"/>
            <a:ext cx="5456766" cy="43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682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4.7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378D53-8427-4765-9CC4-43D36088DC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60" y="2651639"/>
            <a:ext cx="605028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7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875848" y="227052"/>
            <a:ext cx="57205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ชนิดของคาน</a:t>
            </a:r>
            <a:endParaRPr lang="en-US" sz="66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คานสามารถแบ่งออกได้หลายชนิดตามลักษณะของปลายยึดที่ถูกรองรับ ดังนี้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2. คานยื่น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Cantilever Beam)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คานที่มีจุดรองรับด้านหนึ่งถูกยึดแน่น ส่วนปลายอีกด้านหนึ่งถูกปล่อยยื่นอิสระออกมา เมื่อคานมีแรงมากระท าจะเกิดทั้งแรงปฏิกิริยาและโมเมนต์ขึ้นที่จุดยึดแน่น ดังรูป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8DA51-2EE0-4CE8-91B7-97837E90AD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32" y="3177458"/>
            <a:ext cx="3705502" cy="1188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1E96B-C46C-410C-BDA3-218B7DF058B0}"/>
              </a:ext>
            </a:extLst>
          </p:cNvPr>
          <p:cNvSpPr txBox="1"/>
          <p:nvPr/>
        </p:nvSpPr>
        <p:spPr>
          <a:xfrm>
            <a:off x="0" y="4385917"/>
            <a:ext cx="11822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3. คานช่วงเดียวปลายยื่น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Overhanging Beam)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คานที่มีจุดรองรับทั้งสองคล้ายคานช่วงเดียว แต่จะมีปลายคานด้านใดด้านหนึ่งหรือทั้งสองข้างยื่นออกจากจุดรองรับไป ดังรูป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1506B-FBCD-4927-AB50-762460392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74" y="5560968"/>
            <a:ext cx="5725839" cy="10699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38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4.8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80996-E6C8-422D-9517-78C32870F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473" y="2352028"/>
            <a:ext cx="5993793" cy="450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8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4.8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7FA62-EF38-49E8-A75D-D1DAFAF18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551" y="2769157"/>
            <a:ext cx="6496897" cy="369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40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4.8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ของคานยื่น มีแรงมากระทำ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6BF554-CD55-4F5D-968A-EF8EB46E9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477" y="3073139"/>
            <a:ext cx="7907045" cy="29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685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4.9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ของคานช่วงเดียวยาว 5 เมตร รับแรงกระจาย (ดังรูป)พร้อมทั้งหาขนาดและตำแหน่งของโมเมนต์ดัดสูงสุด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CB9DB1-C044-40A9-A700-2AA4C3534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316" y="2668389"/>
            <a:ext cx="5669153" cy="40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80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4.9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ของคานช่วงเดียวยาว 5 เมตร รับแรงกระจาย (ดังรูป)พร้อมทั้งหาขนาดและตำแหน่งของโมเมนต์ดัดสูงสุด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C7F7EB-557A-4B43-9BBC-59ECC4D3A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029" y="2830300"/>
            <a:ext cx="6849237" cy="371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042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4.9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ของคานช่วงเดียวยาว 5 เมตร รับแรงกระจาย (ดังรูป)พร้อมทั้งหาขนาดและตำแหน่งของโมเมนต์ดัดสูงสุด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C7EBF2-999A-45DE-8852-D4A5864927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93" y="2786732"/>
            <a:ext cx="6651413" cy="38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35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4.9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ของคานช่วงเดียวยาว 5 เมตร รับแรงกระจาย (ดังรูป)พร้อมทั้งหาขนาดและตำแหน่งของโมเมนต์ดัดสูงสุด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9DAFD2-1516-4D49-8884-5A6302595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76" y="2880817"/>
            <a:ext cx="8336887" cy="318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772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4.9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ของคานช่วงเดียวยาว 5 เมตร รับแรงกระจาย (ดังรูป)พร้อมทั้งหาขนาดและตำแหน่งของโมเมนต์ดัดสูงสุด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0B30E-C085-4151-9032-9711BD563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83" y="2925291"/>
            <a:ext cx="9249022" cy="27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647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4.10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ของคานช่วงเดียว รับแรงกระจาย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CBF8E4-F7F0-456B-A6D4-A016AE0807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01" y="2647286"/>
            <a:ext cx="5303520" cy="42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664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4.10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ของคานช่วงเดียว รับแรงกระจาย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EAA0CA-1521-4E63-B039-0E38C5A6C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53" y="2725515"/>
            <a:ext cx="6688902" cy="38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43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875848" y="227052"/>
            <a:ext cx="57205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ชนิดของคาน</a:t>
            </a:r>
            <a:endParaRPr lang="en-US" sz="66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คานสามารถแบ่งออกได้หลายชนิดตามลักษณะของปลายยึดที่ถูกรองรับ ดังนี้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4. คานปลายทั้งสองข้างยึดแน่น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Fixed-Ended Beam)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คานที่มีปลายทั้งสองด้านของคานเป็นแบบยึดแน่นหรือฝังแน่น ดังรูป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01E96B-C46C-410C-BDA3-218B7DF058B0}"/>
              </a:ext>
            </a:extLst>
          </p:cNvPr>
          <p:cNvSpPr txBox="1"/>
          <p:nvPr/>
        </p:nvSpPr>
        <p:spPr>
          <a:xfrm>
            <a:off x="0" y="4385917"/>
            <a:ext cx="118227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5. คานแบบปลายหนึ่งยึดแน่น ส่วนอีกปลายหนึ่งยึดหมนุ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Propped Beam)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คานที่มีปลายหนึ่งเป็นแบบยึดแน่น ส่วนปลายอีกด้านหนึ่งจะอยู่บนจุดรองรับ ดังรูป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24B125-79A5-4EE1-B61B-2DB7D4D5AE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732" y="3200869"/>
            <a:ext cx="3371145" cy="11898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CE1717-DD8D-4211-9D46-F9A53EF569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11" y="5463135"/>
            <a:ext cx="4102466" cy="131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033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4.10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ของคานช่วงเดียว รับแรงกระจาย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489DE6-B817-469B-9B6A-031AA66F2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235" y="2651639"/>
            <a:ext cx="6681047" cy="39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32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4.10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ของคานช่วงเดียว รับแรงกระจาย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AB549-8DA0-4DAD-A106-0C72CCBB1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613" y="2676053"/>
            <a:ext cx="494538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218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4.10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 ของคานช่วงเดียว รับแรงกระจาย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089F9F-9495-4219-8525-483CD6D92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10" y="3122796"/>
            <a:ext cx="9060293" cy="204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639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4.11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 รับแรงกระจาย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95C3C9-8B09-4B23-9CF4-D22BC04AF3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94" y="2634865"/>
            <a:ext cx="5736458" cy="41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415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4.11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 รับแรงกระจาย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EEA6CE-1E14-4F80-98AF-03F67F1392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46" y="2725515"/>
            <a:ext cx="6497320" cy="384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336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4.11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 รับแรงกระจาย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8B98E0-E732-409C-9B8B-EEB27326F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74" y="2651639"/>
            <a:ext cx="6345767" cy="40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79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4.11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 รับแรงกระจาย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E98B1D-37F3-4FEA-85BB-16EB670A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8" y="3111930"/>
            <a:ext cx="8500456" cy="268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84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แรงเฉือนและโมเมนต์ดัดภายในคาน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ตัวอย่างที่ 4.11 จงเขียน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SFD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และ </a:t>
            </a:r>
            <a:r>
              <a:rPr lang="en-US" sz="3000" dirty="0">
                <a:latin typeface="supermarket" panose="02000000000000000000" pitchFamily="2" charset="0"/>
                <a:cs typeface="supermarket" panose="02000000000000000000" pitchFamily="2" charset="0"/>
              </a:rPr>
              <a:t>BMD </a:t>
            </a:r>
            <a:r>
              <a:rPr lang="th-TH" sz="3000" dirty="0">
                <a:latin typeface="supermarket" panose="02000000000000000000" pitchFamily="2" charset="0"/>
                <a:cs typeface="supermarket" panose="02000000000000000000" pitchFamily="2" charset="0"/>
              </a:rPr>
              <a:t>ของคานช่วงเดียว รับแรงกระจาย (ดังรูป) พร้อมทั้งหาขนาดและตำแหน่งของโมเมนต์ดัดสูงสุด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72D1F3-13D3-458D-8583-FED9028B8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43" y="2814759"/>
            <a:ext cx="6708824" cy="398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875848" y="227052"/>
            <a:ext cx="572058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6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ชนิดของคาน</a:t>
            </a:r>
            <a:endParaRPr lang="en-US" sz="66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คานสามารถแบ่งออกได้หลายชนิดตามลักษณะของปลายยึดที่ถูกรองรับ ดังนี้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6.คานแบบต่อเนื่อง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Continuous Beam)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คานที่มีจุดรองรับทั้งหมดมากกว่าสองแห่ง ดังรูป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92B76-0012-4B1B-9A8C-AC4AD6978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59" y="3753454"/>
            <a:ext cx="11195043" cy="15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ชนิดของแรงหรือน้ำหนักที่กระท้าบนคาน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แรงหรือน้ำหนักที่กระทำบนคานสามารถแบ่งได้ 4 ชนิด คือ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1. แรงที่กระทำเป็นจุด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Point Load or Concentrated Load)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แรงหรือน้ำหนักที่กระทำลงบนคานที่จุดใดจุดหนึ่ง ดังรูป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B4196A-0F99-4D84-9770-09B8C7960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83" y="3429000"/>
            <a:ext cx="5317077" cy="252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83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ชนิดของแรงหรือน้ำหนักที่กระท้าบนคาน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2. แรงที่กระท าบนคานแบบกระจาย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Distributed Load)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คือ แรงหรือน้ำหนักที่กระทำบนคานที่กระจายไปตามแนวความยาวของคาน อาจเป็นบางส่วนหรือทั้งหมดของคานแรงกระจายแบบนี้สามารถแบ่งได้ 2 แบบ คือ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2.1 แรงที่กระจายแบบสม่ำเสมอ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Uniformly Distributed Load)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แรงนี้จะกระทำบน</a:t>
            </a:r>
          </a:p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คานกระจายไปตลอดพื้นที่ของคานหรือบางส่วนอย่างสม่ำเสมอ ดังรูป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473F36-D37E-4ADA-BE28-41D49E61C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24" y="4045215"/>
            <a:ext cx="3842010" cy="25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34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8810" y="393261"/>
            <a:ext cx="105008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6000" dirty="0">
                <a:solidFill>
                  <a:srgbClr val="002060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ชนิดของแรงหรือน้ำหนักที่กระท้าบนคาน</a:t>
            </a:r>
            <a:endParaRPr lang="en-US" sz="6000" dirty="0">
              <a:solidFill>
                <a:srgbClr val="002060"/>
              </a:solidFill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F321B4-78F2-444F-BAB6-AB21DA11FD08}"/>
              </a:ext>
            </a:extLst>
          </p:cNvPr>
          <p:cNvSpPr txBox="1"/>
          <p:nvPr/>
        </p:nvSpPr>
        <p:spPr>
          <a:xfrm>
            <a:off x="184649" y="1635976"/>
            <a:ext cx="118227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	2.2 แรงที่กระจายเพิ่มขึ้นอย่างสม่ำเสมอ (</a:t>
            </a:r>
            <a:r>
              <a:rPr lang="en-US" sz="3200" dirty="0">
                <a:latin typeface="supermarket" panose="02000000000000000000" pitchFamily="2" charset="0"/>
                <a:cs typeface="supermarket" panose="02000000000000000000" pitchFamily="2" charset="0"/>
              </a:rPr>
              <a:t>Non-Uniformly Distributed Load) </a:t>
            </a:r>
            <a:r>
              <a:rPr lang="th-TH" sz="3200" dirty="0">
                <a:latin typeface="supermarket" panose="02000000000000000000" pitchFamily="2" charset="0"/>
                <a:cs typeface="supermarket" panose="02000000000000000000" pitchFamily="2" charset="0"/>
              </a:rPr>
              <a:t>แรงนี้จะกระทำบนคานกระจายไปตลอดพื้นที่ของคานหรือบางส่วนอย่างไม่สม่ำเสมอ ดังรูป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1F5573-80E0-4AB1-BC16-7A75FC3E4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12"/>
            <a:ext cx="1635976" cy="1635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5B1574-564C-4A79-BFED-9438BAE68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6605" y="5542605"/>
            <a:ext cx="1315395" cy="13153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7EF554-1C05-47DA-8AC6-4F55F49E01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64" y="3187926"/>
            <a:ext cx="4560570" cy="292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85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2932</Words>
  <Application>Microsoft Office PowerPoint</Application>
  <PresentationFormat>Widescreen</PresentationFormat>
  <Paragraphs>145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supermarket</vt:lpstr>
      <vt:lpstr>TST transfer square V.1.1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Raviwan</dc:creator>
  <cp:lastModifiedBy>Raviwan</cp:lastModifiedBy>
  <cp:revision>7</cp:revision>
  <dcterms:created xsi:type="dcterms:W3CDTF">2020-11-15T02:16:32Z</dcterms:created>
  <dcterms:modified xsi:type="dcterms:W3CDTF">2020-11-15T08:55:08Z</dcterms:modified>
</cp:coreProperties>
</file>