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05" r:id="rId2"/>
    <p:sldId id="300" r:id="rId3"/>
    <p:sldId id="307" r:id="rId4"/>
    <p:sldId id="258" r:id="rId5"/>
    <p:sldId id="276" r:id="rId6"/>
    <p:sldId id="302" r:id="rId7"/>
    <p:sldId id="303" r:id="rId8"/>
    <p:sldId id="304" r:id="rId9"/>
  </p:sldIdLst>
  <p:sldSz cx="12192000" cy="6858000"/>
  <p:notesSz cx="7102475" cy="93884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TF Srivichai" panose="02000506000000020004" pitchFamily="2" charset="-34"/>
      <p:regular r:id="rId17"/>
      <p:bold r:id="rId18"/>
      <p:italic r:id="rId19"/>
      <p:bold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8A2"/>
    <a:srgbClr val="F4E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A6843-A12D-4F89-934B-9DF7D8B640C3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9F68-8EC8-4F42-BD88-924518C5A2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9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9F68-8EC8-4F42-BD88-924518C5A29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366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9F68-8EC8-4F42-BD88-924518C5A29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910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9F68-8EC8-4F42-BD88-924518C5A29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196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9F68-8EC8-4F42-BD88-924518C5A29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567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9F68-8EC8-4F42-BD88-924518C5A293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49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9F68-8EC8-4F42-BD88-924518C5A29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599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671F-58DB-45CA-AF1E-6DFF914F5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E03C6-3338-4393-8063-E65571197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46D6A-668C-4CE4-B76B-97A73E6C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F8EFA-D1A8-4FD8-8CB3-53C552C9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9F06F-B197-410B-8088-6647698B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87A4-747A-4D73-AAE5-08FB0CAB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84FC5-AF89-4449-A8E9-8BE4BDF6F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4E6D9-64C9-48A2-BE88-9F7B8803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D3B44-D580-4F97-A32C-69EB2BEB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E9D04-A712-4061-B289-151582C9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3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FFFF5-4324-49CC-AD2A-865CF29AB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2267B-52C4-4310-9BEB-A730EEE8E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508E-9244-471F-9C98-352BB6BC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4F306-A977-44D4-B5A1-ED83DCC2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B8113-3399-437E-9B84-0834709B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16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1DED-677C-4ECA-8FD7-A9FD1E95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FF30-5D06-4D6D-BD42-4C3FFF42E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C76D0-A42A-40CD-9434-5E396BEF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4D4F-7E0C-464F-9260-1FF645D0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9922-C886-4281-AD4F-5BEA8110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558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1225-2BDD-4DF9-8E9F-8BC752EC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9435-F8D4-429D-BCD1-6FA2557AC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7B0F4-EC1A-4EF5-A069-7DF5FA1B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69440-68D8-4BE4-9BDD-0ACD5E43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67FD6-0948-425E-A907-82A63BAD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100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0BFD-2AF0-4191-9064-FC833602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29B7-37D1-4EC2-8139-9C5BB6CC2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253AF-E90F-43E7-97CE-51A757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C6353-F6A5-46E3-8167-9884EA32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8EA6-F302-4FE2-B2E8-FDBD9565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C557E-0C28-4E6D-8953-3C6F4869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573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E74-E16D-4399-9764-8F825D39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C467D-50B6-458E-AA06-434F3856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539FE-3A57-4B6D-8A6B-20BD94439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C0203-171C-4C15-A575-778BAF83A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EC4FC-50DC-4687-BE24-2212B80A9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D0D46-89D0-43EA-8DA0-DD1E67AE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9E258-7215-4443-BC36-2C3BF365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C01E3-0415-48F3-9E8E-9DC2DAAE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282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B4F6-2607-4640-9940-93ABE1BB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69685-B9F1-4726-AD70-413638DF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D02ED-07ED-41AA-A339-4E72B681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6260C-47BA-48A3-97B9-6FC45DFC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935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A3842-F93D-432E-8AD0-08B6954A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A8B42-660C-4178-B3BC-2C412D48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28FF8-7A09-4DB6-8CD0-269A8E0E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252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9EA9-9A33-44C4-AD89-14AAC1AF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9729-45E2-47D7-81F7-BE1551CE6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3F993-2BED-4928-9583-7F6098C7C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001DB-64DE-4066-BCE0-9C79BA38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A6D22-BCBA-461A-8AB5-90BE7108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CDE9E-770E-443F-895C-2072A69D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509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5CD1-9FA4-40D3-A2FF-B2629196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57E9E-84CB-4D14-9955-10471F77E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F7D85-AB44-431E-B441-0086F5F9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1685B-32E9-484B-BC6B-DB69AE08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92D2C-B5E0-4FD3-A526-DF7275E2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E2F63-99C3-4386-A585-816CEE18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5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E5BA3-EA5E-403A-B43D-A5A0D6E7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EC58-60F4-4CA8-A063-F472B2EA2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C65FB-AD3A-4717-88A5-58E515F4D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61C6-D3A5-438E-833E-E2163FFB133F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9F93-E5D4-49C6-ABF2-CE5649408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B9FE4-BDBC-4EEF-9F9F-F1D565F66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398DE-65E3-4070-99FD-CB8FB5FB6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934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0FFEB5-3B35-4331-BCE1-EF98477F0B05}"/>
              </a:ext>
            </a:extLst>
          </p:cNvPr>
          <p:cNvSpPr/>
          <p:nvPr/>
        </p:nvSpPr>
        <p:spPr>
          <a:xfrm>
            <a:off x="5771408" y="2196935"/>
            <a:ext cx="6420592" cy="2636322"/>
          </a:xfrm>
          <a:prstGeom prst="rect">
            <a:avLst/>
          </a:prstGeom>
        </p:spPr>
        <p:txBody>
          <a:bodyPr wrap="square" anchor="ctr" anchorCtr="1">
            <a:noAutofit/>
          </a:bodyPr>
          <a:lstStyle/>
          <a:p>
            <a:pPr algn="ctr"/>
            <a:r>
              <a:rPr lang="th-TH" sz="8000" b="1" dirty="0">
                <a:solidFill>
                  <a:srgbClr val="F4E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Srivichai" panose="02000506000000020004" pitchFamily="2" charset="-34"/>
                <a:cs typeface="TF Srivichai" panose="02000506000000020004" pitchFamily="2" charset="-34"/>
              </a:rPr>
              <a:t>งานร่างแบบ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377D37-DC44-436C-92CA-CC01D26A93D8}"/>
              </a:ext>
            </a:extLst>
          </p:cNvPr>
          <p:cNvSpPr/>
          <p:nvPr/>
        </p:nvSpPr>
        <p:spPr>
          <a:xfrm>
            <a:off x="4572001" y="470857"/>
            <a:ext cx="2011680" cy="20116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900" b="1" dirty="0">
                <a:solidFill>
                  <a:srgbClr val="F4E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Srivichai" panose="02000506000000020004" pitchFamily="2" charset="-34"/>
                <a:cs typeface="TF Srivichai" panose="02000506000000020004" pitchFamily="2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177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A7D3E2-A358-42A5-B14F-5E380F98D896}"/>
              </a:ext>
            </a:extLst>
          </p:cNvPr>
          <p:cNvSpPr/>
          <p:nvPr/>
        </p:nvSpPr>
        <p:spPr>
          <a:xfrm>
            <a:off x="5334" y="0"/>
            <a:ext cx="6096000" cy="6858000"/>
          </a:xfrm>
          <a:prstGeom prst="rect">
            <a:avLst/>
          </a:prstGeom>
          <a:solidFill>
            <a:srgbClr val="A8B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05532FFD-BB30-4CBD-98B5-14380C07BC6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096000" y="4749712"/>
            <a:ext cx="6096000" cy="2108289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rgbClr val="A8B8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43FE0-63F9-4D19-8A9F-01B47583C554}"/>
              </a:ext>
            </a:extLst>
          </p:cNvPr>
          <p:cNvSpPr/>
          <p:nvPr/>
        </p:nvSpPr>
        <p:spPr>
          <a:xfrm>
            <a:off x="6281927" y="1135517"/>
            <a:ext cx="5724144" cy="3539430"/>
          </a:xfrm>
          <a:custGeom>
            <a:avLst/>
            <a:gdLst>
              <a:gd name="connsiteX0" fmla="*/ 0 w 5724144"/>
              <a:gd name="connsiteY0" fmla="*/ 0 h 3539430"/>
              <a:gd name="connsiteX1" fmla="*/ 5724144 w 5724144"/>
              <a:gd name="connsiteY1" fmla="*/ 0 h 3539430"/>
              <a:gd name="connsiteX2" fmla="*/ 5724144 w 5724144"/>
              <a:gd name="connsiteY2" fmla="*/ 3539430 h 3539430"/>
              <a:gd name="connsiteX3" fmla="*/ 0 w 5724144"/>
              <a:gd name="connsiteY3" fmla="*/ 3539430 h 3539430"/>
              <a:gd name="connsiteX4" fmla="*/ 0 w 5724144"/>
              <a:gd name="connsiteY4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144" h="3539430" extrusionOk="0">
                <a:moveTo>
                  <a:pt x="0" y="0"/>
                </a:moveTo>
                <a:cubicBezTo>
                  <a:pt x="589096" y="118645"/>
                  <a:pt x="4901462" y="116012"/>
                  <a:pt x="5724144" y="0"/>
                </a:cubicBezTo>
                <a:cubicBezTo>
                  <a:pt x="5591262" y="1326891"/>
                  <a:pt x="5809095" y="2986278"/>
                  <a:pt x="5724144" y="3539430"/>
                </a:cubicBezTo>
                <a:cubicBezTo>
                  <a:pt x="4163527" y="3674030"/>
                  <a:pt x="1175696" y="3382234"/>
                  <a:pt x="0" y="3539430"/>
                </a:cubicBezTo>
                <a:cubicBezTo>
                  <a:pt x="-20187" y="3096308"/>
                  <a:pt x="-152480" y="593818"/>
                  <a:pt x="0" y="0"/>
                </a:cubicBezTo>
                <a:close/>
              </a:path>
            </a:pathLst>
          </a:cu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ความหมายของงานร่างแบบ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chemeClr val="tx1">
                  <a:lumMod val="65000"/>
                  <a:lumOff val="35000"/>
                </a:schemeClr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เครื่องมือและอุปกรณ์ในงานร่างแบบ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chemeClr val="tx1">
                  <a:lumMod val="65000"/>
                  <a:lumOff val="35000"/>
                </a:schemeClr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ขั้นตอนงานร่างแบบ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chemeClr val="tx1">
                  <a:lumMod val="65000"/>
                  <a:lumOff val="35000"/>
                </a:schemeClr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ข้อควรระวังในงานร่างแบบ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A901-73CD-4C4A-A154-E7E15F860C40}"/>
              </a:ext>
            </a:extLst>
          </p:cNvPr>
          <p:cNvSpPr/>
          <p:nvPr/>
        </p:nvSpPr>
        <p:spPr>
          <a:xfrm>
            <a:off x="197762" y="1135517"/>
            <a:ext cx="57229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	งานร่างแบบเป็นกระบวนการทำงานเกี่ยวกับการขีดหมายบนชิ้นงาน โดยเป็นการเขียนเส้นตรง ส่วนโค้ง และวงกลมลงพื้นผิววัสดุเพื่อ</a:t>
            </a:r>
            <a:b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</a:b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ทำการตัดเฉือนแปรรูปต่อไป ส่วนเครื่องมือใน</a:t>
            </a:r>
            <a:b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</a:b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การร่างแบบเป็นอุปกรณ์ที่ใช้ในการขีดเขียนลงบนผิวงานเพื่อให้เกิดรูปร่างต่างๆ เช่น เหล็กขีด </a:t>
            </a:r>
            <a:b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</a:b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วงเวียน เหล็กตอกร่างแบบ เหล็กตอกนำศูนย์ โดยมีวัตถุประสงค์การใช้งานที่แตกต่างกัน ดังนั้นการใช้และการบำรุงรักษาเครื่องมือเขียนแบบเป็นสิ่งที่ผู้ปฏิบัติงานต้องใช้เครื่องมือได้อย่างถูกต้องเพื่อเกิดความเที่ยงตรงในการปฏิบัติงาน</a:t>
            </a:r>
            <a:endParaRPr lang="th-TH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03525-1083-422E-9170-B2BBDAD5F864}"/>
              </a:ext>
            </a:extLst>
          </p:cNvPr>
          <p:cNvSpPr/>
          <p:nvPr/>
        </p:nvSpPr>
        <p:spPr>
          <a:xfrm>
            <a:off x="2008322" y="457199"/>
            <a:ext cx="2101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สาระสำคัญ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C3C661-9D12-4E16-A040-C9C9871B0585}"/>
              </a:ext>
            </a:extLst>
          </p:cNvPr>
          <p:cNvSpPr/>
          <p:nvPr/>
        </p:nvSpPr>
        <p:spPr>
          <a:xfrm>
            <a:off x="7761249" y="457199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สาระการเรียนรู้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161652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A7D3E2-A358-42A5-B14F-5E380F98D89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8B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E2809E6-96E4-432B-9ED4-495D5FE4D65B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35466"/>
            <a:ext cx="6096000" cy="2122534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rgbClr val="A8B8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43FE0-63F9-4D19-8A9F-01B47583C554}"/>
              </a:ext>
            </a:extLst>
          </p:cNvPr>
          <p:cNvSpPr/>
          <p:nvPr/>
        </p:nvSpPr>
        <p:spPr>
          <a:xfrm>
            <a:off x="6281928" y="1828800"/>
            <a:ext cx="5724144" cy="4524315"/>
          </a:xfrm>
          <a:custGeom>
            <a:avLst/>
            <a:gdLst>
              <a:gd name="connsiteX0" fmla="*/ 0 w 5724144"/>
              <a:gd name="connsiteY0" fmla="*/ 0 h 4524315"/>
              <a:gd name="connsiteX1" fmla="*/ 5724144 w 5724144"/>
              <a:gd name="connsiteY1" fmla="*/ 0 h 4524315"/>
              <a:gd name="connsiteX2" fmla="*/ 5724144 w 5724144"/>
              <a:gd name="connsiteY2" fmla="*/ 4524315 h 4524315"/>
              <a:gd name="connsiteX3" fmla="*/ 0 w 5724144"/>
              <a:gd name="connsiteY3" fmla="*/ 4524315 h 4524315"/>
              <a:gd name="connsiteX4" fmla="*/ 0 w 5724144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144" h="4524315" extrusionOk="0">
                <a:moveTo>
                  <a:pt x="0" y="0"/>
                </a:moveTo>
                <a:cubicBezTo>
                  <a:pt x="589096" y="118645"/>
                  <a:pt x="4901462" y="116012"/>
                  <a:pt x="5724144" y="0"/>
                </a:cubicBezTo>
                <a:cubicBezTo>
                  <a:pt x="5591262" y="1598068"/>
                  <a:pt x="5809095" y="3528365"/>
                  <a:pt x="5724144" y="4524315"/>
                </a:cubicBezTo>
                <a:cubicBezTo>
                  <a:pt x="4163527" y="4658915"/>
                  <a:pt x="1175696" y="4367119"/>
                  <a:pt x="0" y="4524315"/>
                </a:cubicBezTo>
                <a:cubicBezTo>
                  <a:pt x="-20187" y="3502394"/>
                  <a:pt x="-152480" y="2120127"/>
                  <a:pt x="0" y="0"/>
                </a:cubicBezTo>
                <a:close/>
              </a:path>
            </a:pathLst>
          </a:cu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บอกความหมายของงานร่างแบบได้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บอกชื่อ หน้าที่ของเครื่องมืองานร่างแบบได้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บอกวิธีการใช้เครื่องมืองานร่างแบบได้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อธิบายขั้นตอนงานร่างแบบได้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บอกข้อควรระวังในงานร่างแบบได้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A901-73CD-4C4A-A154-E7E15F860C40}"/>
              </a:ext>
            </a:extLst>
          </p:cNvPr>
          <p:cNvSpPr/>
          <p:nvPr/>
        </p:nvSpPr>
        <p:spPr>
          <a:xfrm>
            <a:off x="451125" y="1828800"/>
            <a:ext cx="53780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แสดงความรู้เกี่ยวกับงานร่างแบบ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ประยุกต์ใช้ความรู้เกี่ยวกับงานร่างแบบ</a:t>
            </a:r>
            <a:b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ไปใช้ในชีวิตประจำวันและการประกอบอาชีพ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A0D51-FC61-4CC0-86EA-7AB1D03170B2}"/>
              </a:ext>
            </a:extLst>
          </p:cNvPr>
          <p:cNvSpPr/>
          <p:nvPr/>
        </p:nvSpPr>
        <p:spPr>
          <a:xfrm>
            <a:off x="1073741" y="731520"/>
            <a:ext cx="3948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สมรรถนะประจำหน่วย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D16E0-5399-44D5-B9A3-56F03D5E473F}"/>
              </a:ext>
            </a:extLst>
          </p:cNvPr>
          <p:cNvSpPr/>
          <p:nvPr/>
        </p:nvSpPr>
        <p:spPr>
          <a:xfrm>
            <a:off x="7261914" y="731519"/>
            <a:ext cx="3764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จุดประสงค์การเรียนรู้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3541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A38DE0-71E9-415F-A3F6-0DBDB6E97BF0}"/>
              </a:ext>
            </a:extLst>
          </p:cNvPr>
          <p:cNvSpPr/>
          <p:nvPr/>
        </p:nvSpPr>
        <p:spPr>
          <a:xfrm>
            <a:off x="750123" y="2286000"/>
            <a:ext cx="10691750" cy="2554545"/>
          </a:xfrm>
          <a:custGeom>
            <a:avLst/>
            <a:gdLst>
              <a:gd name="connsiteX0" fmla="*/ 0 w 10691750"/>
              <a:gd name="connsiteY0" fmla="*/ 0 h 2554545"/>
              <a:gd name="connsiteX1" fmla="*/ 10691750 w 10691750"/>
              <a:gd name="connsiteY1" fmla="*/ 0 h 2554545"/>
              <a:gd name="connsiteX2" fmla="*/ 10691750 w 10691750"/>
              <a:gd name="connsiteY2" fmla="*/ 2554545 h 2554545"/>
              <a:gd name="connsiteX3" fmla="*/ 0 w 10691750"/>
              <a:gd name="connsiteY3" fmla="*/ 2554545 h 2554545"/>
              <a:gd name="connsiteX4" fmla="*/ 0 w 10691750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750" h="2554545" fill="none" extrusionOk="0">
                <a:moveTo>
                  <a:pt x="0" y="0"/>
                </a:moveTo>
                <a:cubicBezTo>
                  <a:pt x="4568864" y="-33775"/>
                  <a:pt x="7037401" y="138873"/>
                  <a:pt x="10691750" y="0"/>
                </a:cubicBezTo>
                <a:cubicBezTo>
                  <a:pt x="10617979" y="775176"/>
                  <a:pt x="10535867" y="1318845"/>
                  <a:pt x="10691750" y="2554545"/>
                </a:cubicBezTo>
                <a:cubicBezTo>
                  <a:pt x="7079039" y="2417215"/>
                  <a:pt x="1231147" y="2416689"/>
                  <a:pt x="0" y="2554545"/>
                </a:cubicBezTo>
                <a:cubicBezTo>
                  <a:pt x="152408" y="2277209"/>
                  <a:pt x="73868" y="638767"/>
                  <a:pt x="0" y="0"/>
                </a:cubicBezTo>
                <a:close/>
              </a:path>
              <a:path w="10691750" h="2554545" stroke="0" extrusionOk="0">
                <a:moveTo>
                  <a:pt x="0" y="0"/>
                </a:moveTo>
                <a:cubicBezTo>
                  <a:pt x="3975892" y="-101487"/>
                  <a:pt x="8383266" y="-162162"/>
                  <a:pt x="10691750" y="0"/>
                </a:cubicBezTo>
                <a:cubicBezTo>
                  <a:pt x="10752463" y="833558"/>
                  <a:pt x="10630678" y="1567696"/>
                  <a:pt x="10691750" y="2554545"/>
                </a:cubicBezTo>
                <a:cubicBezTo>
                  <a:pt x="7506938" y="2604610"/>
                  <a:pt x="4828205" y="2396096"/>
                  <a:pt x="0" y="2554545"/>
                </a:cubicBezTo>
                <a:cubicBezTo>
                  <a:pt x="-24452" y="1326581"/>
                  <a:pt x="-67663" y="613009"/>
                  <a:pt x="0" y="0"/>
                </a:cubicBezTo>
                <a:close/>
              </a:path>
            </a:pathLst>
          </a:custGeom>
          <a:solidFill>
            <a:srgbClr val="A8B8A2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457200" indent="-457200" algn="thaiDist">
              <a:buClr>
                <a:srgbClr val="64858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ถ่ายขนาดและรูปร่างของชิ้นงานจากแบบงานลงบนพื้นผิวหน้าของชิ้นงานที่ต้องการผลิตโดยใช้เครื่องมืออุปกรณ์ต่างๆ เพื่อนำไปสู่กระบวนการขึ้นรูปชิ้นงานอย่างถูกต้องและเที่ยงตรง ดังนั้นในการร่างแบบผู้ปฏิบัติงานควรตรวจสอบขนาดชิ้นงานอย่างคร่าวๆ ว่าได้ขนาดตามแบบ</a:t>
            </a:r>
            <a:b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ที่ร่างหรือไม่ โดยตรวจสอบขนาดความกว้าง ความยาว และความหนาก่อนการตัดเฉือนชิ้นงานต่อไป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A8B8A2">
              <a:alpha val="68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งานร่างแบบ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5172B4-2E4D-408F-9B18-CD3AF4F4026B}"/>
              </a:ext>
            </a:extLst>
          </p:cNvPr>
          <p:cNvGrpSpPr/>
          <p:nvPr/>
        </p:nvGrpSpPr>
        <p:grpSpPr>
          <a:xfrm>
            <a:off x="3196812" y="457200"/>
            <a:ext cx="5798371" cy="914400"/>
            <a:chOff x="2880940" y="457200"/>
            <a:chExt cx="5798371" cy="914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72A813-4FAE-434D-8043-46720F0CEE7C}"/>
                </a:ext>
              </a:extLst>
            </p:cNvPr>
            <p:cNvGrpSpPr/>
            <p:nvPr/>
          </p:nvGrpSpPr>
          <p:grpSpPr>
            <a:xfrm>
              <a:off x="2880940" y="457200"/>
              <a:ext cx="5447159" cy="914400"/>
              <a:chOff x="3438796" y="698665"/>
              <a:chExt cx="5447159" cy="9144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98C23A4-749A-47A8-BDAD-069CE5B4D011}"/>
                  </a:ext>
                </a:extLst>
              </p:cNvPr>
              <p:cNvSpPr/>
              <p:nvPr/>
            </p:nvSpPr>
            <p:spPr>
              <a:xfrm>
                <a:off x="3790008" y="786533"/>
                <a:ext cx="5095947" cy="738664"/>
              </a:xfrm>
              <a:custGeom>
                <a:avLst/>
                <a:gdLst>
                  <a:gd name="connsiteX0" fmla="*/ 0 w 5095947"/>
                  <a:gd name="connsiteY0" fmla="*/ 0 h 738664"/>
                  <a:gd name="connsiteX1" fmla="*/ 5095947 w 5095947"/>
                  <a:gd name="connsiteY1" fmla="*/ 0 h 738664"/>
                  <a:gd name="connsiteX2" fmla="*/ 5095947 w 5095947"/>
                  <a:gd name="connsiteY2" fmla="*/ 738664 h 738664"/>
                  <a:gd name="connsiteX3" fmla="*/ 0 w 5095947"/>
                  <a:gd name="connsiteY3" fmla="*/ 738664 h 738664"/>
                  <a:gd name="connsiteX4" fmla="*/ 0 w 5095947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947" h="738664" fill="none" extrusionOk="0">
                    <a:moveTo>
                      <a:pt x="0" y="0"/>
                    </a:moveTo>
                    <a:cubicBezTo>
                      <a:pt x="832848" y="-49533"/>
                      <a:pt x="3059266" y="-14809"/>
                      <a:pt x="5095947" y="0"/>
                    </a:cubicBezTo>
                    <a:cubicBezTo>
                      <a:pt x="5052249" y="330288"/>
                      <a:pt x="5035485" y="639094"/>
                      <a:pt x="5095947" y="738664"/>
                    </a:cubicBezTo>
                    <a:cubicBezTo>
                      <a:pt x="3558705" y="690433"/>
                      <a:pt x="2152859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5095947" h="738664" stroke="0" extrusionOk="0">
                    <a:moveTo>
                      <a:pt x="0" y="0"/>
                    </a:moveTo>
                    <a:cubicBezTo>
                      <a:pt x="2335330" y="118645"/>
                      <a:pt x="3591805" y="116012"/>
                      <a:pt x="5095947" y="0"/>
                    </a:cubicBezTo>
                    <a:cubicBezTo>
                      <a:pt x="5106383" y="361308"/>
                      <a:pt x="5060647" y="443197"/>
                      <a:pt x="5095947" y="738664"/>
                    </a:cubicBezTo>
                    <a:cubicBezTo>
                      <a:pt x="3791836" y="873264"/>
                      <a:pt x="1489920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A8B8A2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1. ความหมายของงานร่างแบบ</a:t>
                </a:r>
                <a:endParaRPr lang="th-TH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AC379944-F2C1-446F-B951-ED41DCADB93F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A8B8A2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7E190D0D-D0A3-4F88-8535-5FB253931DA5}"/>
                </a:ext>
              </a:extLst>
            </p:cNvPr>
            <p:cNvSpPr/>
            <p:nvPr/>
          </p:nvSpPr>
          <p:spPr>
            <a:xfrm flipH="1">
              <a:off x="7976887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A8B8A2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67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102F7E-3197-40A0-985E-C35EA959077C}"/>
              </a:ext>
            </a:extLst>
          </p:cNvPr>
          <p:cNvSpPr/>
          <p:nvPr/>
        </p:nvSpPr>
        <p:spPr>
          <a:xfrm>
            <a:off x="4504368" y="2680199"/>
            <a:ext cx="3328558" cy="1514773"/>
          </a:xfrm>
          <a:custGeom>
            <a:avLst/>
            <a:gdLst>
              <a:gd name="connsiteX0" fmla="*/ 0 w 3328558"/>
              <a:gd name="connsiteY0" fmla="*/ 757387 h 1514773"/>
              <a:gd name="connsiteX1" fmla="*/ 757387 w 3328558"/>
              <a:gd name="connsiteY1" fmla="*/ 0 h 1514773"/>
              <a:gd name="connsiteX2" fmla="*/ 2571172 w 3328558"/>
              <a:gd name="connsiteY2" fmla="*/ 0 h 1514773"/>
              <a:gd name="connsiteX3" fmla="*/ 3328559 w 3328558"/>
              <a:gd name="connsiteY3" fmla="*/ 757387 h 1514773"/>
              <a:gd name="connsiteX4" fmla="*/ 3328558 w 3328558"/>
              <a:gd name="connsiteY4" fmla="*/ 757387 h 1514773"/>
              <a:gd name="connsiteX5" fmla="*/ 2571171 w 3328558"/>
              <a:gd name="connsiteY5" fmla="*/ 1514774 h 1514773"/>
              <a:gd name="connsiteX6" fmla="*/ 757387 w 3328558"/>
              <a:gd name="connsiteY6" fmla="*/ 1514773 h 1514773"/>
              <a:gd name="connsiteX7" fmla="*/ 0 w 3328558"/>
              <a:gd name="connsiteY7" fmla="*/ 757386 h 1514773"/>
              <a:gd name="connsiteX8" fmla="*/ 0 w 3328558"/>
              <a:gd name="connsiteY8" fmla="*/ 757387 h 151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8558" h="1514773" fill="none" extrusionOk="0">
                <a:moveTo>
                  <a:pt x="0" y="757387"/>
                </a:moveTo>
                <a:cubicBezTo>
                  <a:pt x="-3842" y="302451"/>
                  <a:pt x="311546" y="38285"/>
                  <a:pt x="757387" y="0"/>
                </a:cubicBezTo>
                <a:cubicBezTo>
                  <a:pt x="1522969" y="120292"/>
                  <a:pt x="1678255" y="-81901"/>
                  <a:pt x="2571172" y="0"/>
                </a:cubicBezTo>
                <a:cubicBezTo>
                  <a:pt x="2961166" y="-4577"/>
                  <a:pt x="3351984" y="358251"/>
                  <a:pt x="3328559" y="757387"/>
                </a:cubicBezTo>
                <a:lnTo>
                  <a:pt x="3328558" y="757387"/>
                </a:lnTo>
                <a:cubicBezTo>
                  <a:pt x="3338324" y="1190218"/>
                  <a:pt x="2992985" y="1551244"/>
                  <a:pt x="2571171" y="1514774"/>
                </a:cubicBezTo>
                <a:cubicBezTo>
                  <a:pt x="2121864" y="1545792"/>
                  <a:pt x="1406976" y="1550560"/>
                  <a:pt x="757387" y="1514773"/>
                </a:cubicBezTo>
                <a:cubicBezTo>
                  <a:pt x="401459" y="1460169"/>
                  <a:pt x="7335" y="1141175"/>
                  <a:pt x="0" y="757386"/>
                </a:cubicBezTo>
                <a:lnTo>
                  <a:pt x="0" y="757387"/>
                </a:lnTo>
                <a:close/>
              </a:path>
              <a:path w="3328558" h="1514773" stroke="0" extrusionOk="0">
                <a:moveTo>
                  <a:pt x="0" y="757387"/>
                </a:moveTo>
                <a:cubicBezTo>
                  <a:pt x="-38216" y="315522"/>
                  <a:pt x="293635" y="17061"/>
                  <a:pt x="757387" y="0"/>
                </a:cubicBezTo>
                <a:cubicBezTo>
                  <a:pt x="1544648" y="-40960"/>
                  <a:pt x="2281158" y="-108243"/>
                  <a:pt x="2571172" y="0"/>
                </a:cubicBezTo>
                <a:cubicBezTo>
                  <a:pt x="2959758" y="29011"/>
                  <a:pt x="3315099" y="413491"/>
                  <a:pt x="3328559" y="757387"/>
                </a:cubicBezTo>
                <a:lnTo>
                  <a:pt x="3328558" y="757387"/>
                </a:lnTo>
                <a:cubicBezTo>
                  <a:pt x="3297202" y="1158524"/>
                  <a:pt x="3046611" y="1542079"/>
                  <a:pt x="2571171" y="1514774"/>
                </a:cubicBezTo>
                <a:cubicBezTo>
                  <a:pt x="1752119" y="1381148"/>
                  <a:pt x="1347311" y="1352545"/>
                  <a:pt x="757387" y="1514773"/>
                </a:cubicBezTo>
                <a:cubicBezTo>
                  <a:pt x="275583" y="1505047"/>
                  <a:pt x="-13720" y="1188596"/>
                  <a:pt x="0" y="757386"/>
                </a:cubicBezTo>
                <a:lnTo>
                  <a:pt x="0" y="757387"/>
                </a:lnTo>
                <a:close/>
              </a:path>
            </a:pathLst>
          </a:custGeom>
          <a:solidFill>
            <a:srgbClr val="A8B8A2">
              <a:alpha val="70000"/>
            </a:srgbClr>
          </a:solidFill>
          <a:ln w="38100">
            <a:solidFill>
              <a:srgbClr val="A8B8A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เครื่องมือและอุปกรณ์</a:t>
            </a:r>
            <a:b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</a:b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ที่ใช้ในงานร่างแบบ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91FB0B-4BBB-4542-BDC3-7C183B1C489A}"/>
              </a:ext>
            </a:extLst>
          </p:cNvPr>
          <p:cNvSpPr/>
          <p:nvPr/>
        </p:nvSpPr>
        <p:spPr>
          <a:xfrm>
            <a:off x="1199988" y="5532979"/>
            <a:ext cx="2507306" cy="822305"/>
          </a:xfrm>
          <a:custGeom>
            <a:avLst/>
            <a:gdLst>
              <a:gd name="connsiteX0" fmla="*/ 0 w 2507306"/>
              <a:gd name="connsiteY0" fmla="*/ 411153 h 822305"/>
              <a:gd name="connsiteX1" fmla="*/ 411153 w 2507306"/>
              <a:gd name="connsiteY1" fmla="*/ 0 h 822305"/>
              <a:gd name="connsiteX2" fmla="*/ 2096154 w 2507306"/>
              <a:gd name="connsiteY2" fmla="*/ 0 h 822305"/>
              <a:gd name="connsiteX3" fmla="*/ 2507307 w 2507306"/>
              <a:gd name="connsiteY3" fmla="*/ 411153 h 822305"/>
              <a:gd name="connsiteX4" fmla="*/ 2507306 w 2507306"/>
              <a:gd name="connsiteY4" fmla="*/ 411153 h 822305"/>
              <a:gd name="connsiteX5" fmla="*/ 2096153 w 2507306"/>
              <a:gd name="connsiteY5" fmla="*/ 822306 h 822305"/>
              <a:gd name="connsiteX6" fmla="*/ 411153 w 2507306"/>
              <a:gd name="connsiteY6" fmla="*/ 822305 h 822305"/>
              <a:gd name="connsiteX7" fmla="*/ 0 w 2507306"/>
              <a:gd name="connsiteY7" fmla="*/ 411152 h 822305"/>
              <a:gd name="connsiteX8" fmla="*/ 0 w 2507306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306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942157" y="-132606"/>
                  <a:pt x="1310747" y="-87124"/>
                  <a:pt x="2096154" y="0"/>
                </a:cubicBezTo>
                <a:cubicBezTo>
                  <a:pt x="2316408" y="-1103"/>
                  <a:pt x="2530594" y="203124"/>
                  <a:pt x="2507307" y="411153"/>
                </a:cubicBezTo>
                <a:lnTo>
                  <a:pt x="2507306" y="411153"/>
                </a:lnTo>
                <a:cubicBezTo>
                  <a:pt x="2522674" y="661104"/>
                  <a:pt x="2326241" y="853519"/>
                  <a:pt x="2096153" y="822306"/>
                </a:cubicBezTo>
                <a:cubicBezTo>
                  <a:pt x="1699593" y="715238"/>
                  <a:pt x="980381" y="776210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2507306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1103622" y="116800"/>
                  <a:pt x="1284548" y="-5626"/>
                  <a:pt x="2096154" y="0"/>
                </a:cubicBezTo>
                <a:cubicBezTo>
                  <a:pt x="2306750" y="16092"/>
                  <a:pt x="2504489" y="199658"/>
                  <a:pt x="2507307" y="411153"/>
                </a:cubicBezTo>
                <a:lnTo>
                  <a:pt x="2507306" y="411153"/>
                </a:lnTo>
                <a:cubicBezTo>
                  <a:pt x="2476545" y="621397"/>
                  <a:pt x="2331305" y="826166"/>
                  <a:pt x="2096153" y="822306"/>
                </a:cubicBezTo>
                <a:cubicBezTo>
                  <a:pt x="1882592" y="782989"/>
                  <a:pt x="1106477" y="870364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เหล็กตอกนำศูนย์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4F6F46-AD8A-4B36-977E-77E7CED1436E}"/>
              </a:ext>
            </a:extLst>
          </p:cNvPr>
          <p:cNvSpPr/>
          <p:nvPr/>
        </p:nvSpPr>
        <p:spPr>
          <a:xfrm>
            <a:off x="226654" y="4274551"/>
            <a:ext cx="2727408" cy="822305"/>
          </a:xfrm>
          <a:custGeom>
            <a:avLst/>
            <a:gdLst>
              <a:gd name="connsiteX0" fmla="*/ 0 w 2727408"/>
              <a:gd name="connsiteY0" fmla="*/ 411153 h 822305"/>
              <a:gd name="connsiteX1" fmla="*/ 411153 w 2727408"/>
              <a:gd name="connsiteY1" fmla="*/ 0 h 822305"/>
              <a:gd name="connsiteX2" fmla="*/ 2316256 w 2727408"/>
              <a:gd name="connsiteY2" fmla="*/ 0 h 822305"/>
              <a:gd name="connsiteX3" fmla="*/ 2727409 w 2727408"/>
              <a:gd name="connsiteY3" fmla="*/ 411153 h 822305"/>
              <a:gd name="connsiteX4" fmla="*/ 2727408 w 2727408"/>
              <a:gd name="connsiteY4" fmla="*/ 411153 h 822305"/>
              <a:gd name="connsiteX5" fmla="*/ 2316255 w 2727408"/>
              <a:gd name="connsiteY5" fmla="*/ 822306 h 822305"/>
              <a:gd name="connsiteX6" fmla="*/ 411153 w 2727408"/>
              <a:gd name="connsiteY6" fmla="*/ 822305 h 822305"/>
              <a:gd name="connsiteX7" fmla="*/ 0 w 2727408"/>
              <a:gd name="connsiteY7" fmla="*/ 411152 h 822305"/>
              <a:gd name="connsiteX8" fmla="*/ 0 w 2727408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408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914300" y="-38581"/>
                  <a:pt x="1675209" y="63341"/>
                  <a:pt x="2316256" y="0"/>
                </a:cubicBezTo>
                <a:cubicBezTo>
                  <a:pt x="2536510" y="-1103"/>
                  <a:pt x="2750696" y="203124"/>
                  <a:pt x="2727409" y="411153"/>
                </a:cubicBezTo>
                <a:lnTo>
                  <a:pt x="2727408" y="411153"/>
                </a:lnTo>
                <a:cubicBezTo>
                  <a:pt x="2742776" y="661104"/>
                  <a:pt x="2546343" y="853519"/>
                  <a:pt x="2316255" y="822306"/>
                </a:cubicBezTo>
                <a:cubicBezTo>
                  <a:pt x="2118832" y="903288"/>
                  <a:pt x="929091" y="894560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2727408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1089513" y="132882"/>
                  <a:pt x="1650008" y="-84951"/>
                  <a:pt x="2316256" y="0"/>
                </a:cubicBezTo>
                <a:cubicBezTo>
                  <a:pt x="2526852" y="16092"/>
                  <a:pt x="2724591" y="199658"/>
                  <a:pt x="2727409" y="411153"/>
                </a:cubicBezTo>
                <a:lnTo>
                  <a:pt x="2727408" y="411153"/>
                </a:lnTo>
                <a:cubicBezTo>
                  <a:pt x="2696647" y="621397"/>
                  <a:pt x="2551407" y="826166"/>
                  <a:pt x="2316255" y="822306"/>
                </a:cubicBezTo>
                <a:cubicBezTo>
                  <a:pt x="1528090" y="871839"/>
                  <a:pt x="833195" y="837114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เหล็กตอกร่างแบบ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2B364B-263E-4555-B13B-C67B921FEEEC}"/>
              </a:ext>
            </a:extLst>
          </p:cNvPr>
          <p:cNvSpPr/>
          <p:nvPr/>
        </p:nvSpPr>
        <p:spPr>
          <a:xfrm>
            <a:off x="106996" y="3017845"/>
            <a:ext cx="2325460" cy="822305"/>
          </a:xfrm>
          <a:custGeom>
            <a:avLst/>
            <a:gdLst>
              <a:gd name="connsiteX0" fmla="*/ 0 w 2325460"/>
              <a:gd name="connsiteY0" fmla="*/ 411153 h 822305"/>
              <a:gd name="connsiteX1" fmla="*/ 411153 w 2325460"/>
              <a:gd name="connsiteY1" fmla="*/ 0 h 822305"/>
              <a:gd name="connsiteX2" fmla="*/ 1914308 w 2325460"/>
              <a:gd name="connsiteY2" fmla="*/ 0 h 822305"/>
              <a:gd name="connsiteX3" fmla="*/ 2325461 w 2325460"/>
              <a:gd name="connsiteY3" fmla="*/ 411153 h 822305"/>
              <a:gd name="connsiteX4" fmla="*/ 2325460 w 2325460"/>
              <a:gd name="connsiteY4" fmla="*/ 411153 h 822305"/>
              <a:gd name="connsiteX5" fmla="*/ 1914307 w 2325460"/>
              <a:gd name="connsiteY5" fmla="*/ 822306 h 822305"/>
              <a:gd name="connsiteX6" fmla="*/ 411153 w 2325460"/>
              <a:gd name="connsiteY6" fmla="*/ 822305 h 822305"/>
              <a:gd name="connsiteX7" fmla="*/ 0 w 2325460"/>
              <a:gd name="connsiteY7" fmla="*/ 411152 h 822305"/>
              <a:gd name="connsiteX8" fmla="*/ 0 w 2325460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460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750635" y="29819"/>
                  <a:pt x="1165584" y="50912"/>
                  <a:pt x="1914308" y="0"/>
                </a:cubicBezTo>
                <a:cubicBezTo>
                  <a:pt x="2134562" y="-1103"/>
                  <a:pt x="2348748" y="203124"/>
                  <a:pt x="2325461" y="411153"/>
                </a:cubicBezTo>
                <a:lnTo>
                  <a:pt x="2325460" y="411153"/>
                </a:lnTo>
                <a:cubicBezTo>
                  <a:pt x="2340828" y="661104"/>
                  <a:pt x="2144395" y="853519"/>
                  <a:pt x="1914307" y="822306"/>
                </a:cubicBezTo>
                <a:cubicBezTo>
                  <a:pt x="1668956" y="780622"/>
                  <a:pt x="765557" y="739084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2325460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833571" y="98128"/>
                  <a:pt x="1503325" y="30519"/>
                  <a:pt x="1914308" y="0"/>
                </a:cubicBezTo>
                <a:cubicBezTo>
                  <a:pt x="2124904" y="16092"/>
                  <a:pt x="2322643" y="199658"/>
                  <a:pt x="2325461" y="411153"/>
                </a:cubicBezTo>
                <a:lnTo>
                  <a:pt x="2325460" y="411153"/>
                </a:lnTo>
                <a:cubicBezTo>
                  <a:pt x="2294699" y="621397"/>
                  <a:pt x="2149459" y="826166"/>
                  <a:pt x="1914307" y="822306"/>
                </a:cubicBezTo>
                <a:cubicBezTo>
                  <a:pt x="1311277" y="948092"/>
                  <a:pt x="874518" y="945129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	น้ำยาร่างแบบ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43941E-E8A3-4650-A352-B78D5D7CCE69}"/>
              </a:ext>
            </a:extLst>
          </p:cNvPr>
          <p:cNvSpPr/>
          <p:nvPr/>
        </p:nvSpPr>
        <p:spPr>
          <a:xfrm>
            <a:off x="276934" y="1760279"/>
            <a:ext cx="2626852" cy="822305"/>
          </a:xfrm>
          <a:custGeom>
            <a:avLst/>
            <a:gdLst>
              <a:gd name="connsiteX0" fmla="*/ 0 w 2626852"/>
              <a:gd name="connsiteY0" fmla="*/ 411153 h 822305"/>
              <a:gd name="connsiteX1" fmla="*/ 411153 w 2626852"/>
              <a:gd name="connsiteY1" fmla="*/ 0 h 822305"/>
              <a:gd name="connsiteX2" fmla="*/ 2215700 w 2626852"/>
              <a:gd name="connsiteY2" fmla="*/ 0 h 822305"/>
              <a:gd name="connsiteX3" fmla="*/ 2626853 w 2626852"/>
              <a:gd name="connsiteY3" fmla="*/ 411153 h 822305"/>
              <a:gd name="connsiteX4" fmla="*/ 2626852 w 2626852"/>
              <a:gd name="connsiteY4" fmla="*/ 411153 h 822305"/>
              <a:gd name="connsiteX5" fmla="*/ 2215699 w 2626852"/>
              <a:gd name="connsiteY5" fmla="*/ 822306 h 822305"/>
              <a:gd name="connsiteX6" fmla="*/ 411153 w 2626852"/>
              <a:gd name="connsiteY6" fmla="*/ 822305 h 822305"/>
              <a:gd name="connsiteX7" fmla="*/ 0 w 2626852"/>
              <a:gd name="connsiteY7" fmla="*/ 411152 h 822305"/>
              <a:gd name="connsiteX8" fmla="*/ 0 w 2626852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6852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1035249" y="64400"/>
                  <a:pt x="1823381" y="-1249"/>
                  <a:pt x="2215700" y="0"/>
                </a:cubicBezTo>
                <a:cubicBezTo>
                  <a:pt x="2435954" y="-1103"/>
                  <a:pt x="2650140" y="203124"/>
                  <a:pt x="2626853" y="411153"/>
                </a:cubicBezTo>
                <a:lnTo>
                  <a:pt x="2626852" y="411153"/>
                </a:lnTo>
                <a:cubicBezTo>
                  <a:pt x="2642220" y="661104"/>
                  <a:pt x="2445787" y="853519"/>
                  <a:pt x="2215699" y="822306"/>
                </a:cubicBezTo>
                <a:cubicBezTo>
                  <a:pt x="1922798" y="929976"/>
                  <a:pt x="1255948" y="944537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2626852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1062773" y="118534"/>
                  <a:pt x="1627976" y="76697"/>
                  <a:pt x="2215700" y="0"/>
                </a:cubicBezTo>
                <a:cubicBezTo>
                  <a:pt x="2426296" y="16092"/>
                  <a:pt x="2624035" y="199658"/>
                  <a:pt x="2626853" y="411153"/>
                </a:cubicBezTo>
                <a:lnTo>
                  <a:pt x="2626852" y="411153"/>
                </a:lnTo>
                <a:cubicBezTo>
                  <a:pt x="2596091" y="621397"/>
                  <a:pt x="2450851" y="826166"/>
                  <a:pt x="2215699" y="822306"/>
                </a:cubicBezTo>
                <a:cubicBezTo>
                  <a:pt x="1617269" y="950761"/>
                  <a:pt x="737106" y="691863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เกจตรวจสอบรัศมี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CB7F02-D830-4D40-A36D-41558D549570}"/>
              </a:ext>
            </a:extLst>
          </p:cNvPr>
          <p:cNvSpPr/>
          <p:nvPr/>
        </p:nvSpPr>
        <p:spPr>
          <a:xfrm>
            <a:off x="3839539" y="1541153"/>
            <a:ext cx="1444744" cy="822305"/>
          </a:xfrm>
          <a:custGeom>
            <a:avLst/>
            <a:gdLst>
              <a:gd name="connsiteX0" fmla="*/ 0 w 1444744"/>
              <a:gd name="connsiteY0" fmla="*/ 411153 h 822305"/>
              <a:gd name="connsiteX1" fmla="*/ 411153 w 1444744"/>
              <a:gd name="connsiteY1" fmla="*/ 0 h 822305"/>
              <a:gd name="connsiteX2" fmla="*/ 1033592 w 1444744"/>
              <a:gd name="connsiteY2" fmla="*/ 0 h 822305"/>
              <a:gd name="connsiteX3" fmla="*/ 1444745 w 1444744"/>
              <a:gd name="connsiteY3" fmla="*/ 411153 h 822305"/>
              <a:gd name="connsiteX4" fmla="*/ 1444744 w 1444744"/>
              <a:gd name="connsiteY4" fmla="*/ 411153 h 822305"/>
              <a:gd name="connsiteX5" fmla="*/ 1033591 w 1444744"/>
              <a:gd name="connsiteY5" fmla="*/ 822306 h 822305"/>
              <a:gd name="connsiteX6" fmla="*/ 411153 w 1444744"/>
              <a:gd name="connsiteY6" fmla="*/ 822305 h 822305"/>
              <a:gd name="connsiteX7" fmla="*/ 0 w 1444744"/>
              <a:gd name="connsiteY7" fmla="*/ 411152 h 822305"/>
              <a:gd name="connsiteX8" fmla="*/ 0 w 1444744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4744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674970" y="-48614"/>
                  <a:pt x="943240" y="-33336"/>
                  <a:pt x="1033592" y="0"/>
                </a:cubicBezTo>
                <a:cubicBezTo>
                  <a:pt x="1253846" y="-1103"/>
                  <a:pt x="1468032" y="203124"/>
                  <a:pt x="1444745" y="411153"/>
                </a:cubicBezTo>
                <a:lnTo>
                  <a:pt x="1444744" y="411153"/>
                </a:lnTo>
                <a:cubicBezTo>
                  <a:pt x="1460112" y="661104"/>
                  <a:pt x="1263679" y="853519"/>
                  <a:pt x="1033591" y="822306"/>
                </a:cubicBezTo>
                <a:cubicBezTo>
                  <a:pt x="950135" y="786712"/>
                  <a:pt x="703794" y="803369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1444744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558541" y="43569"/>
                  <a:pt x="742746" y="52968"/>
                  <a:pt x="1033592" y="0"/>
                </a:cubicBezTo>
                <a:cubicBezTo>
                  <a:pt x="1244188" y="16092"/>
                  <a:pt x="1441927" y="199658"/>
                  <a:pt x="1444745" y="411153"/>
                </a:cubicBezTo>
                <a:lnTo>
                  <a:pt x="1444744" y="411153"/>
                </a:lnTo>
                <a:cubicBezTo>
                  <a:pt x="1413983" y="621397"/>
                  <a:pt x="1268743" y="826166"/>
                  <a:pt x="1033591" y="822306"/>
                </a:cubicBezTo>
                <a:cubicBezTo>
                  <a:pt x="857027" y="781985"/>
                  <a:pt x="518815" y="785984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เหล็กขีด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F6A517-1A75-43FF-8E13-D5133C5DEC92}"/>
              </a:ext>
            </a:extLst>
          </p:cNvPr>
          <p:cNvSpPr/>
          <p:nvPr/>
        </p:nvSpPr>
        <p:spPr>
          <a:xfrm>
            <a:off x="8454325" y="5540380"/>
            <a:ext cx="1316522" cy="822305"/>
          </a:xfrm>
          <a:custGeom>
            <a:avLst/>
            <a:gdLst>
              <a:gd name="connsiteX0" fmla="*/ 0 w 1316522"/>
              <a:gd name="connsiteY0" fmla="*/ 411153 h 822305"/>
              <a:gd name="connsiteX1" fmla="*/ 411153 w 1316522"/>
              <a:gd name="connsiteY1" fmla="*/ 0 h 822305"/>
              <a:gd name="connsiteX2" fmla="*/ 905370 w 1316522"/>
              <a:gd name="connsiteY2" fmla="*/ 0 h 822305"/>
              <a:gd name="connsiteX3" fmla="*/ 1316523 w 1316522"/>
              <a:gd name="connsiteY3" fmla="*/ 411153 h 822305"/>
              <a:gd name="connsiteX4" fmla="*/ 1316522 w 1316522"/>
              <a:gd name="connsiteY4" fmla="*/ 411153 h 822305"/>
              <a:gd name="connsiteX5" fmla="*/ 905369 w 1316522"/>
              <a:gd name="connsiteY5" fmla="*/ 822306 h 822305"/>
              <a:gd name="connsiteX6" fmla="*/ 411153 w 1316522"/>
              <a:gd name="connsiteY6" fmla="*/ 822305 h 822305"/>
              <a:gd name="connsiteX7" fmla="*/ 0 w 1316522"/>
              <a:gd name="connsiteY7" fmla="*/ 411152 h 822305"/>
              <a:gd name="connsiteX8" fmla="*/ 0 w 1316522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6522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606789" y="-27765"/>
                  <a:pt x="842945" y="23623"/>
                  <a:pt x="905370" y="0"/>
                </a:cubicBezTo>
                <a:cubicBezTo>
                  <a:pt x="1125624" y="-1103"/>
                  <a:pt x="1339810" y="203124"/>
                  <a:pt x="1316523" y="411153"/>
                </a:cubicBezTo>
                <a:lnTo>
                  <a:pt x="1316522" y="411153"/>
                </a:lnTo>
                <a:cubicBezTo>
                  <a:pt x="1331890" y="661104"/>
                  <a:pt x="1135457" y="853519"/>
                  <a:pt x="905369" y="822306"/>
                </a:cubicBezTo>
                <a:cubicBezTo>
                  <a:pt x="714252" y="850151"/>
                  <a:pt x="535121" y="838941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1316522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525660" y="3768"/>
                  <a:pt x="758635" y="-5044"/>
                  <a:pt x="905370" y="0"/>
                </a:cubicBezTo>
                <a:cubicBezTo>
                  <a:pt x="1115966" y="16092"/>
                  <a:pt x="1313705" y="199658"/>
                  <a:pt x="1316523" y="411153"/>
                </a:cubicBezTo>
                <a:lnTo>
                  <a:pt x="1316522" y="411153"/>
                </a:lnTo>
                <a:cubicBezTo>
                  <a:pt x="1285761" y="621397"/>
                  <a:pt x="1140521" y="826166"/>
                  <a:pt x="905369" y="822306"/>
                </a:cubicBezTo>
                <a:cubicBezTo>
                  <a:pt x="836239" y="842432"/>
                  <a:pt x="489061" y="859376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วีบล็อก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65C053-555E-45D0-B213-7EEFDC29F0A8}"/>
              </a:ext>
            </a:extLst>
          </p:cNvPr>
          <p:cNvSpPr/>
          <p:nvPr/>
        </p:nvSpPr>
        <p:spPr>
          <a:xfrm>
            <a:off x="9331840" y="4274551"/>
            <a:ext cx="1454310" cy="822305"/>
          </a:xfrm>
          <a:custGeom>
            <a:avLst/>
            <a:gdLst>
              <a:gd name="connsiteX0" fmla="*/ 0 w 1454310"/>
              <a:gd name="connsiteY0" fmla="*/ 411153 h 822305"/>
              <a:gd name="connsiteX1" fmla="*/ 411153 w 1454310"/>
              <a:gd name="connsiteY1" fmla="*/ 0 h 822305"/>
              <a:gd name="connsiteX2" fmla="*/ 1043158 w 1454310"/>
              <a:gd name="connsiteY2" fmla="*/ 0 h 822305"/>
              <a:gd name="connsiteX3" fmla="*/ 1454311 w 1454310"/>
              <a:gd name="connsiteY3" fmla="*/ 411153 h 822305"/>
              <a:gd name="connsiteX4" fmla="*/ 1454310 w 1454310"/>
              <a:gd name="connsiteY4" fmla="*/ 411153 h 822305"/>
              <a:gd name="connsiteX5" fmla="*/ 1043157 w 1454310"/>
              <a:gd name="connsiteY5" fmla="*/ 822306 h 822305"/>
              <a:gd name="connsiteX6" fmla="*/ 411153 w 1454310"/>
              <a:gd name="connsiteY6" fmla="*/ 822305 h 822305"/>
              <a:gd name="connsiteX7" fmla="*/ 0 w 1454310"/>
              <a:gd name="connsiteY7" fmla="*/ 411152 h 822305"/>
              <a:gd name="connsiteX8" fmla="*/ 0 w 1454310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310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665999" y="-5657"/>
                  <a:pt x="853711" y="-6404"/>
                  <a:pt x="1043158" y="0"/>
                </a:cubicBezTo>
                <a:cubicBezTo>
                  <a:pt x="1263412" y="-1103"/>
                  <a:pt x="1477598" y="203124"/>
                  <a:pt x="1454311" y="411153"/>
                </a:cubicBezTo>
                <a:lnTo>
                  <a:pt x="1454310" y="411153"/>
                </a:lnTo>
                <a:cubicBezTo>
                  <a:pt x="1469678" y="661104"/>
                  <a:pt x="1273245" y="853519"/>
                  <a:pt x="1043157" y="822306"/>
                </a:cubicBezTo>
                <a:cubicBezTo>
                  <a:pt x="844197" y="835909"/>
                  <a:pt x="712908" y="813824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1454310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529014" y="-52668"/>
                  <a:pt x="851916" y="-14022"/>
                  <a:pt x="1043158" y="0"/>
                </a:cubicBezTo>
                <a:cubicBezTo>
                  <a:pt x="1253754" y="16092"/>
                  <a:pt x="1451493" y="199658"/>
                  <a:pt x="1454311" y="411153"/>
                </a:cubicBezTo>
                <a:lnTo>
                  <a:pt x="1454310" y="411153"/>
                </a:lnTo>
                <a:cubicBezTo>
                  <a:pt x="1423549" y="621397"/>
                  <a:pt x="1278309" y="826166"/>
                  <a:pt x="1043157" y="822306"/>
                </a:cubicBezTo>
                <a:cubicBezTo>
                  <a:pt x="892619" y="798299"/>
                  <a:pt x="589917" y="842363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แท่งฉาก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258BFB-4321-419E-93AB-3E1476A867C1}"/>
              </a:ext>
            </a:extLst>
          </p:cNvPr>
          <p:cNvSpPr/>
          <p:nvPr/>
        </p:nvSpPr>
        <p:spPr>
          <a:xfrm>
            <a:off x="10076655" y="3026109"/>
            <a:ext cx="1682137" cy="822305"/>
          </a:xfrm>
          <a:custGeom>
            <a:avLst/>
            <a:gdLst>
              <a:gd name="connsiteX0" fmla="*/ 0 w 1682137"/>
              <a:gd name="connsiteY0" fmla="*/ 411153 h 822305"/>
              <a:gd name="connsiteX1" fmla="*/ 411153 w 1682137"/>
              <a:gd name="connsiteY1" fmla="*/ 0 h 822305"/>
              <a:gd name="connsiteX2" fmla="*/ 1270985 w 1682137"/>
              <a:gd name="connsiteY2" fmla="*/ 0 h 822305"/>
              <a:gd name="connsiteX3" fmla="*/ 1682138 w 1682137"/>
              <a:gd name="connsiteY3" fmla="*/ 411153 h 822305"/>
              <a:gd name="connsiteX4" fmla="*/ 1682137 w 1682137"/>
              <a:gd name="connsiteY4" fmla="*/ 411153 h 822305"/>
              <a:gd name="connsiteX5" fmla="*/ 1270984 w 1682137"/>
              <a:gd name="connsiteY5" fmla="*/ 822306 h 822305"/>
              <a:gd name="connsiteX6" fmla="*/ 411153 w 1682137"/>
              <a:gd name="connsiteY6" fmla="*/ 822305 h 822305"/>
              <a:gd name="connsiteX7" fmla="*/ 0 w 1682137"/>
              <a:gd name="connsiteY7" fmla="*/ 411152 h 822305"/>
              <a:gd name="connsiteX8" fmla="*/ 0 w 1682137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137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781766" y="75377"/>
                  <a:pt x="919835" y="-67348"/>
                  <a:pt x="1270985" y="0"/>
                </a:cubicBezTo>
                <a:cubicBezTo>
                  <a:pt x="1491239" y="-1103"/>
                  <a:pt x="1705425" y="203124"/>
                  <a:pt x="1682138" y="411153"/>
                </a:cubicBezTo>
                <a:lnTo>
                  <a:pt x="1682137" y="411153"/>
                </a:lnTo>
                <a:cubicBezTo>
                  <a:pt x="1697505" y="661104"/>
                  <a:pt x="1501072" y="853519"/>
                  <a:pt x="1270984" y="822306"/>
                </a:cubicBezTo>
                <a:cubicBezTo>
                  <a:pt x="923053" y="865442"/>
                  <a:pt x="697587" y="798735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1682137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507958" y="6821"/>
                  <a:pt x="1056669" y="30650"/>
                  <a:pt x="1270985" y="0"/>
                </a:cubicBezTo>
                <a:cubicBezTo>
                  <a:pt x="1481581" y="16092"/>
                  <a:pt x="1679320" y="199658"/>
                  <a:pt x="1682138" y="411153"/>
                </a:cubicBezTo>
                <a:lnTo>
                  <a:pt x="1682137" y="411153"/>
                </a:lnTo>
                <a:cubicBezTo>
                  <a:pt x="1651376" y="621397"/>
                  <a:pt x="1506136" y="826166"/>
                  <a:pt x="1270984" y="822306"/>
                </a:cubicBezTo>
                <a:cubicBezTo>
                  <a:pt x="974855" y="821698"/>
                  <a:pt x="703889" y="811105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แท่นระดับ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51CB71-DA02-4FA9-831E-DC5F59E1BDE3}"/>
              </a:ext>
            </a:extLst>
          </p:cNvPr>
          <p:cNvSpPr/>
          <p:nvPr/>
        </p:nvSpPr>
        <p:spPr>
          <a:xfrm>
            <a:off x="8874982" y="1760279"/>
            <a:ext cx="2368025" cy="822305"/>
          </a:xfrm>
          <a:custGeom>
            <a:avLst/>
            <a:gdLst>
              <a:gd name="connsiteX0" fmla="*/ 0 w 2368025"/>
              <a:gd name="connsiteY0" fmla="*/ 411153 h 822305"/>
              <a:gd name="connsiteX1" fmla="*/ 411153 w 2368025"/>
              <a:gd name="connsiteY1" fmla="*/ 0 h 822305"/>
              <a:gd name="connsiteX2" fmla="*/ 1956873 w 2368025"/>
              <a:gd name="connsiteY2" fmla="*/ 0 h 822305"/>
              <a:gd name="connsiteX3" fmla="*/ 2368026 w 2368025"/>
              <a:gd name="connsiteY3" fmla="*/ 411153 h 822305"/>
              <a:gd name="connsiteX4" fmla="*/ 2368025 w 2368025"/>
              <a:gd name="connsiteY4" fmla="*/ 411153 h 822305"/>
              <a:gd name="connsiteX5" fmla="*/ 1956872 w 2368025"/>
              <a:gd name="connsiteY5" fmla="*/ 822306 h 822305"/>
              <a:gd name="connsiteX6" fmla="*/ 411153 w 2368025"/>
              <a:gd name="connsiteY6" fmla="*/ 822305 h 822305"/>
              <a:gd name="connsiteX7" fmla="*/ 0 w 2368025"/>
              <a:gd name="connsiteY7" fmla="*/ 411152 h 822305"/>
              <a:gd name="connsiteX8" fmla="*/ 0 w 2368025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8025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941279" y="106159"/>
                  <a:pt x="1308707" y="-118042"/>
                  <a:pt x="1956873" y="0"/>
                </a:cubicBezTo>
                <a:cubicBezTo>
                  <a:pt x="2177127" y="-1103"/>
                  <a:pt x="2391313" y="203124"/>
                  <a:pt x="2368026" y="411153"/>
                </a:cubicBezTo>
                <a:lnTo>
                  <a:pt x="2368025" y="411153"/>
                </a:lnTo>
                <a:cubicBezTo>
                  <a:pt x="2383393" y="661104"/>
                  <a:pt x="2186960" y="853519"/>
                  <a:pt x="1956872" y="822306"/>
                </a:cubicBezTo>
                <a:cubicBezTo>
                  <a:pt x="1397271" y="937177"/>
                  <a:pt x="839744" y="886257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2368025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758775" y="-125150"/>
                  <a:pt x="1783692" y="95992"/>
                  <a:pt x="1956873" y="0"/>
                </a:cubicBezTo>
                <a:cubicBezTo>
                  <a:pt x="2167469" y="16092"/>
                  <a:pt x="2365208" y="199658"/>
                  <a:pt x="2368026" y="411153"/>
                </a:cubicBezTo>
                <a:lnTo>
                  <a:pt x="2368025" y="411153"/>
                </a:lnTo>
                <a:cubicBezTo>
                  <a:pt x="2337264" y="621397"/>
                  <a:pt x="2192024" y="826166"/>
                  <a:pt x="1956872" y="822306"/>
                </a:cubicBezTo>
                <a:cubicBezTo>
                  <a:pt x="1570247" y="843098"/>
                  <a:pt x="661089" y="936186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เวอร์เนียร์ไฮเกจ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8DED98-32EA-4D3C-A1B9-5F71917E5193}"/>
              </a:ext>
            </a:extLst>
          </p:cNvPr>
          <p:cNvSpPr/>
          <p:nvPr/>
        </p:nvSpPr>
        <p:spPr>
          <a:xfrm>
            <a:off x="6907719" y="1535584"/>
            <a:ext cx="1339851" cy="822305"/>
          </a:xfrm>
          <a:custGeom>
            <a:avLst/>
            <a:gdLst>
              <a:gd name="connsiteX0" fmla="*/ 0 w 1339851"/>
              <a:gd name="connsiteY0" fmla="*/ 411153 h 822305"/>
              <a:gd name="connsiteX1" fmla="*/ 411153 w 1339851"/>
              <a:gd name="connsiteY1" fmla="*/ 0 h 822305"/>
              <a:gd name="connsiteX2" fmla="*/ 928699 w 1339851"/>
              <a:gd name="connsiteY2" fmla="*/ 0 h 822305"/>
              <a:gd name="connsiteX3" fmla="*/ 1339852 w 1339851"/>
              <a:gd name="connsiteY3" fmla="*/ 411153 h 822305"/>
              <a:gd name="connsiteX4" fmla="*/ 1339851 w 1339851"/>
              <a:gd name="connsiteY4" fmla="*/ 411153 h 822305"/>
              <a:gd name="connsiteX5" fmla="*/ 928698 w 1339851"/>
              <a:gd name="connsiteY5" fmla="*/ 822306 h 822305"/>
              <a:gd name="connsiteX6" fmla="*/ 411153 w 1339851"/>
              <a:gd name="connsiteY6" fmla="*/ 822305 h 822305"/>
              <a:gd name="connsiteX7" fmla="*/ 0 w 1339851"/>
              <a:gd name="connsiteY7" fmla="*/ 411152 h 822305"/>
              <a:gd name="connsiteX8" fmla="*/ 0 w 1339851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9851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464967" y="-45126"/>
                  <a:pt x="747331" y="-38861"/>
                  <a:pt x="928699" y="0"/>
                </a:cubicBezTo>
                <a:cubicBezTo>
                  <a:pt x="1148953" y="-1103"/>
                  <a:pt x="1363139" y="203124"/>
                  <a:pt x="1339852" y="411153"/>
                </a:cubicBezTo>
                <a:lnTo>
                  <a:pt x="1339851" y="411153"/>
                </a:lnTo>
                <a:cubicBezTo>
                  <a:pt x="1355219" y="661104"/>
                  <a:pt x="1158786" y="853519"/>
                  <a:pt x="928698" y="822306"/>
                </a:cubicBezTo>
                <a:cubicBezTo>
                  <a:pt x="703697" y="843244"/>
                  <a:pt x="518682" y="864088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1339851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512504" y="-38060"/>
                  <a:pt x="806526" y="39084"/>
                  <a:pt x="928699" y="0"/>
                </a:cubicBezTo>
                <a:cubicBezTo>
                  <a:pt x="1139295" y="16092"/>
                  <a:pt x="1337034" y="199658"/>
                  <a:pt x="1339852" y="411153"/>
                </a:cubicBezTo>
                <a:lnTo>
                  <a:pt x="1339851" y="411153"/>
                </a:lnTo>
                <a:cubicBezTo>
                  <a:pt x="1309090" y="621397"/>
                  <a:pt x="1163850" y="826166"/>
                  <a:pt x="928698" y="822306"/>
                </a:cubicBezTo>
                <a:cubicBezTo>
                  <a:pt x="710170" y="812413"/>
                  <a:pt x="477686" y="806986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วงเวียน</a:t>
            </a:r>
          </a:p>
        </p:txBody>
      </p: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0462B704-990F-452B-B6E3-34910240AE8A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>
            <a:off x="7832926" y="3437586"/>
            <a:ext cx="621399" cy="2513947"/>
          </a:xfrm>
          <a:prstGeom prst="curvedConnector3">
            <a:avLst>
              <a:gd name="adj1" fmla="val 50000"/>
            </a:avLst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E5D41270-C969-4549-ACCF-AA1054F0CC14}"/>
              </a:ext>
            </a:extLst>
          </p:cNvPr>
          <p:cNvCxnSpPr>
            <a:cxnSpLocks/>
            <a:stCxn id="4" idx="3"/>
            <a:endCxn id="16" idx="0"/>
          </p:cNvCxnSpPr>
          <p:nvPr/>
        </p:nvCxnSpPr>
        <p:spPr>
          <a:xfrm>
            <a:off x="7832926" y="3437586"/>
            <a:ext cx="2226069" cy="836965"/>
          </a:xfrm>
          <a:prstGeom prst="curvedConnector2">
            <a:avLst/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7F2198CA-6913-4782-A9F2-63B5CE0E9A04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 flipV="1">
            <a:off x="7832926" y="3437262"/>
            <a:ext cx="2243729" cy="324"/>
          </a:xfrm>
          <a:prstGeom prst="curvedConnector3">
            <a:avLst>
              <a:gd name="adj1" fmla="val 50000"/>
            </a:avLst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B9F149F7-2BEB-4CF9-BFB6-508865E038C9}"/>
              </a:ext>
            </a:extLst>
          </p:cNvPr>
          <p:cNvCxnSpPr>
            <a:cxnSpLocks/>
            <a:stCxn id="4" idx="3"/>
            <a:endCxn id="18" idx="2"/>
          </p:cNvCxnSpPr>
          <p:nvPr/>
        </p:nvCxnSpPr>
        <p:spPr>
          <a:xfrm flipV="1">
            <a:off x="7832926" y="2582584"/>
            <a:ext cx="2226069" cy="855002"/>
          </a:xfrm>
          <a:prstGeom prst="curvedConnector2">
            <a:avLst/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EDAFAEDE-3E9F-44FD-AB00-3A3321AACCFD}"/>
              </a:ext>
            </a:extLst>
          </p:cNvPr>
          <p:cNvCxnSpPr>
            <a:cxnSpLocks/>
            <a:stCxn id="4" idx="3"/>
            <a:endCxn id="19" idx="1"/>
          </p:cNvCxnSpPr>
          <p:nvPr/>
        </p:nvCxnSpPr>
        <p:spPr>
          <a:xfrm flipH="1" flipV="1">
            <a:off x="6907719" y="1946737"/>
            <a:ext cx="925207" cy="1490849"/>
          </a:xfrm>
          <a:prstGeom prst="curvedConnector5">
            <a:avLst>
              <a:gd name="adj1" fmla="val -24708"/>
              <a:gd name="adj2" fmla="val 61612"/>
              <a:gd name="adj3" fmla="val 124708"/>
            </a:avLst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5C1989FF-D5B5-440E-9C5D-0C605472CD66}"/>
              </a:ext>
            </a:extLst>
          </p:cNvPr>
          <p:cNvCxnSpPr>
            <a:cxnSpLocks/>
            <a:stCxn id="4" idx="1"/>
            <a:endCxn id="10" idx="3"/>
          </p:cNvCxnSpPr>
          <p:nvPr/>
        </p:nvCxnSpPr>
        <p:spPr>
          <a:xfrm rot="10800000" flipV="1">
            <a:off x="3707294" y="3437586"/>
            <a:ext cx="797074" cy="2506546"/>
          </a:xfrm>
          <a:prstGeom prst="curvedConnector3">
            <a:avLst>
              <a:gd name="adj1" fmla="val 50000"/>
            </a:avLst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6167C8F6-E1CB-475A-B399-5C91FBFE3B09}"/>
              </a:ext>
            </a:extLst>
          </p:cNvPr>
          <p:cNvCxnSpPr>
            <a:stCxn id="4" idx="1"/>
            <a:endCxn id="11" idx="3"/>
          </p:cNvCxnSpPr>
          <p:nvPr/>
        </p:nvCxnSpPr>
        <p:spPr>
          <a:xfrm rot="10800000" flipV="1">
            <a:off x="2954062" y="3437586"/>
            <a:ext cx="1550306" cy="1248118"/>
          </a:xfrm>
          <a:prstGeom prst="curvedConnector3">
            <a:avLst>
              <a:gd name="adj1" fmla="val 50000"/>
            </a:avLst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3D039741-54EB-498B-B07C-9283D3B15888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>
            <a:off x="2432456" y="3428998"/>
            <a:ext cx="2071912" cy="8588"/>
          </a:xfrm>
          <a:prstGeom prst="curvedConnector3">
            <a:avLst/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34A0F2AB-A966-4E78-8AB8-B83320F9C65C}"/>
              </a:ext>
            </a:extLst>
          </p:cNvPr>
          <p:cNvCxnSpPr>
            <a:stCxn id="4" idx="1"/>
            <a:endCxn id="13" idx="3"/>
          </p:cNvCxnSpPr>
          <p:nvPr/>
        </p:nvCxnSpPr>
        <p:spPr>
          <a:xfrm rot="10800000">
            <a:off x="2903786" y="2171432"/>
            <a:ext cx="1600582" cy="1266154"/>
          </a:xfrm>
          <a:prstGeom prst="curvedConnector3">
            <a:avLst>
              <a:gd name="adj1" fmla="val 50000"/>
            </a:avLst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FABE061A-9D3A-4E51-86EB-AEA237EA47A0}"/>
              </a:ext>
            </a:extLst>
          </p:cNvPr>
          <p:cNvCxnSpPr>
            <a:stCxn id="4" idx="1"/>
            <a:endCxn id="14" idx="3"/>
          </p:cNvCxnSpPr>
          <p:nvPr/>
        </p:nvCxnSpPr>
        <p:spPr>
          <a:xfrm rot="10800000" flipH="1">
            <a:off x="4504367" y="1952306"/>
            <a:ext cx="779915" cy="1485280"/>
          </a:xfrm>
          <a:prstGeom prst="curvedConnector5">
            <a:avLst>
              <a:gd name="adj1" fmla="val -29311"/>
              <a:gd name="adj2" fmla="val 61656"/>
              <a:gd name="adj3" fmla="val 129311"/>
            </a:avLst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626C255-A726-4DCC-9FF4-2F8CE8A7753C}"/>
              </a:ext>
            </a:extLst>
          </p:cNvPr>
          <p:cNvSpPr/>
          <p:nvPr/>
        </p:nvSpPr>
        <p:spPr>
          <a:xfrm>
            <a:off x="5353542" y="5751040"/>
            <a:ext cx="1484919" cy="822305"/>
          </a:xfrm>
          <a:custGeom>
            <a:avLst/>
            <a:gdLst>
              <a:gd name="connsiteX0" fmla="*/ 0 w 1484919"/>
              <a:gd name="connsiteY0" fmla="*/ 411153 h 822305"/>
              <a:gd name="connsiteX1" fmla="*/ 411153 w 1484919"/>
              <a:gd name="connsiteY1" fmla="*/ 0 h 822305"/>
              <a:gd name="connsiteX2" fmla="*/ 1073767 w 1484919"/>
              <a:gd name="connsiteY2" fmla="*/ 0 h 822305"/>
              <a:gd name="connsiteX3" fmla="*/ 1484920 w 1484919"/>
              <a:gd name="connsiteY3" fmla="*/ 411153 h 822305"/>
              <a:gd name="connsiteX4" fmla="*/ 1484919 w 1484919"/>
              <a:gd name="connsiteY4" fmla="*/ 411153 h 822305"/>
              <a:gd name="connsiteX5" fmla="*/ 1073766 w 1484919"/>
              <a:gd name="connsiteY5" fmla="*/ 822306 h 822305"/>
              <a:gd name="connsiteX6" fmla="*/ 411153 w 1484919"/>
              <a:gd name="connsiteY6" fmla="*/ 822305 h 822305"/>
              <a:gd name="connsiteX7" fmla="*/ 0 w 1484919"/>
              <a:gd name="connsiteY7" fmla="*/ 411152 h 822305"/>
              <a:gd name="connsiteX8" fmla="*/ 0 w 1484919"/>
              <a:gd name="connsiteY8" fmla="*/ 41115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919" h="822305" fill="none" extrusionOk="0">
                <a:moveTo>
                  <a:pt x="0" y="411153"/>
                </a:moveTo>
                <a:cubicBezTo>
                  <a:pt x="-475" y="179547"/>
                  <a:pt x="157652" y="36726"/>
                  <a:pt x="411153" y="0"/>
                </a:cubicBezTo>
                <a:cubicBezTo>
                  <a:pt x="560888" y="25917"/>
                  <a:pt x="865064" y="2731"/>
                  <a:pt x="1073767" y="0"/>
                </a:cubicBezTo>
                <a:cubicBezTo>
                  <a:pt x="1294021" y="-1103"/>
                  <a:pt x="1508207" y="203124"/>
                  <a:pt x="1484920" y="411153"/>
                </a:cubicBezTo>
                <a:lnTo>
                  <a:pt x="1484919" y="411153"/>
                </a:lnTo>
                <a:cubicBezTo>
                  <a:pt x="1500287" y="661104"/>
                  <a:pt x="1303854" y="853519"/>
                  <a:pt x="1073766" y="822306"/>
                </a:cubicBezTo>
                <a:cubicBezTo>
                  <a:pt x="926119" y="769247"/>
                  <a:pt x="631350" y="874442"/>
                  <a:pt x="411153" y="822305"/>
                </a:cubicBezTo>
                <a:cubicBezTo>
                  <a:pt x="192266" y="815137"/>
                  <a:pt x="3819" y="620263"/>
                  <a:pt x="0" y="411152"/>
                </a:cubicBezTo>
                <a:lnTo>
                  <a:pt x="0" y="411153"/>
                </a:lnTo>
                <a:close/>
              </a:path>
              <a:path w="1484919" h="822305" stroke="0" extrusionOk="0">
                <a:moveTo>
                  <a:pt x="0" y="411153"/>
                </a:moveTo>
                <a:cubicBezTo>
                  <a:pt x="-17573" y="173240"/>
                  <a:pt x="167126" y="6363"/>
                  <a:pt x="411153" y="0"/>
                </a:cubicBezTo>
                <a:cubicBezTo>
                  <a:pt x="717079" y="-3511"/>
                  <a:pt x="903261" y="-20806"/>
                  <a:pt x="1073767" y="0"/>
                </a:cubicBezTo>
                <a:cubicBezTo>
                  <a:pt x="1284363" y="16092"/>
                  <a:pt x="1482102" y="199658"/>
                  <a:pt x="1484920" y="411153"/>
                </a:cubicBezTo>
                <a:lnTo>
                  <a:pt x="1484919" y="411153"/>
                </a:lnTo>
                <a:cubicBezTo>
                  <a:pt x="1454158" y="621397"/>
                  <a:pt x="1308918" y="826166"/>
                  <a:pt x="1073766" y="822306"/>
                </a:cubicBezTo>
                <a:cubicBezTo>
                  <a:pt x="987465" y="832980"/>
                  <a:pt x="594456" y="817245"/>
                  <a:pt x="411153" y="822305"/>
                </a:cubicBezTo>
                <a:cubicBezTo>
                  <a:pt x="176057" y="821077"/>
                  <a:pt x="-22092" y="659025"/>
                  <a:pt x="0" y="411152"/>
                </a:cubicBezTo>
                <a:lnTo>
                  <a:pt x="0" y="411153"/>
                </a:lnTo>
                <a:close/>
              </a:path>
            </a:pathLst>
          </a:custGeom>
          <a:solidFill>
            <a:srgbClr val="A8B8A2">
              <a:alpha val="40000"/>
            </a:srgbClr>
          </a:solidFill>
          <a:ln w="38100">
            <a:solidFill>
              <a:srgbClr val="F4EBD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ใบวัดมุม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E6391048-5B35-4660-A243-D0D615DD0AF0}"/>
              </a:ext>
            </a:extLst>
          </p:cNvPr>
          <p:cNvCxnSpPr>
            <a:cxnSpLocks/>
            <a:stCxn id="4" idx="2"/>
            <a:endCxn id="42" idx="0"/>
          </p:cNvCxnSpPr>
          <p:nvPr/>
        </p:nvCxnSpPr>
        <p:spPr>
          <a:xfrm rot="5400000">
            <a:off x="5354291" y="4936684"/>
            <a:ext cx="1556068" cy="72645"/>
          </a:xfrm>
          <a:prstGeom prst="curvedConnector3">
            <a:avLst>
              <a:gd name="adj1" fmla="val 50000"/>
            </a:avLst>
          </a:prstGeom>
          <a:ln w="25400">
            <a:solidFill>
              <a:srgbClr val="A8B8A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7F1B928-B3B5-4EFC-BDC3-D6AA525FAD28}"/>
              </a:ext>
            </a:extLst>
          </p:cNvPr>
          <p:cNvGrpSpPr/>
          <p:nvPr/>
        </p:nvGrpSpPr>
        <p:grpSpPr>
          <a:xfrm>
            <a:off x="2610113" y="457200"/>
            <a:ext cx="6971769" cy="914400"/>
            <a:chOff x="2880940" y="457200"/>
            <a:chExt cx="6971769" cy="9144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55441CC-1B55-4657-9C56-BAE7E696492E}"/>
                </a:ext>
              </a:extLst>
            </p:cNvPr>
            <p:cNvGrpSpPr/>
            <p:nvPr/>
          </p:nvGrpSpPr>
          <p:grpSpPr>
            <a:xfrm>
              <a:off x="2880940" y="457200"/>
              <a:ext cx="6620557" cy="914400"/>
              <a:chOff x="3438796" y="698665"/>
              <a:chExt cx="6620557" cy="914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6F0ED27-6B8B-4A79-9540-BC9E4F198447}"/>
                  </a:ext>
                </a:extLst>
              </p:cNvPr>
              <p:cNvSpPr/>
              <p:nvPr/>
            </p:nvSpPr>
            <p:spPr>
              <a:xfrm>
                <a:off x="3790008" y="786533"/>
                <a:ext cx="6269345" cy="738664"/>
              </a:xfrm>
              <a:custGeom>
                <a:avLst/>
                <a:gdLst>
                  <a:gd name="connsiteX0" fmla="*/ 0 w 6269345"/>
                  <a:gd name="connsiteY0" fmla="*/ 0 h 738664"/>
                  <a:gd name="connsiteX1" fmla="*/ 6269345 w 6269345"/>
                  <a:gd name="connsiteY1" fmla="*/ 0 h 738664"/>
                  <a:gd name="connsiteX2" fmla="*/ 6269345 w 6269345"/>
                  <a:gd name="connsiteY2" fmla="*/ 738664 h 738664"/>
                  <a:gd name="connsiteX3" fmla="*/ 0 w 6269345"/>
                  <a:gd name="connsiteY3" fmla="*/ 738664 h 738664"/>
                  <a:gd name="connsiteX4" fmla="*/ 0 w 6269345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9345" h="738664" fill="none" extrusionOk="0">
                    <a:moveTo>
                      <a:pt x="0" y="0"/>
                    </a:moveTo>
                    <a:cubicBezTo>
                      <a:pt x="2671544" y="-49533"/>
                      <a:pt x="3759281" y="-14809"/>
                      <a:pt x="6269345" y="0"/>
                    </a:cubicBezTo>
                    <a:cubicBezTo>
                      <a:pt x="6225647" y="330288"/>
                      <a:pt x="6208883" y="639094"/>
                      <a:pt x="6269345" y="738664"/>
                    </a:cubicBezTo>
                    <a:cubicBezTo>
                      <a:pt x="5011912" y="690433"/>
                      <a:pt x="2321995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6269345" h="738664" stroke="0" extrusionOk="0">
                    <a:moveTo>
                      <a:pt x="0" y="0"/>
                    </a:moveTo>
                    <a:cubicBezTo>
                      <a:pt x="2493774" y="118645"/>
                      <a:pt x="4945589" y="116012"/>
                      <a:pt x="6269345" y="0"/>
                    </a:cubicBezTo>
                    <a:cubicBezTo>
                      <a:pt x="6279781" y="361308"/>
                      <a:pt x="6234045" y="443197"/>
                      <a:pt x="6269345" y="738664"/>
                    </a:cubicBezTo>
                    <a:cubicBezTo>
                      <a:pt x="5541378" y="873264"/>
                      <a:pt x="1145119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A8B8A2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2. เครื่องมือและอุปกรณ์ในงานร่างแบบ</a:t>
                </a:r>
                <a:endParaRPr lang="th-TH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54" name="Arrow: Pentagon 53">
                <a:extLst>
                  <a:ext uri="{FF2B5EF4-FFF2-40B4-BE49-F238E27FC236}">
                    <a16:creationId xmlns:a16="http://schemas.microsoft.com/office/drawing/2014/main" id="{12AB15C4-4E91-4751-8EE2-F1E792B8BCD8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A8B8A2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Arrow: Pentagon 50">
              <a:extLst>
                <a:ext uri="{FF2B5EF4-FFF2-40B4-BE49-F238E27FC236}">
                  <a16:creationId xmlns:a16="http://schemas.microsoft.com/office/drawing/2014/main" id="{264B8366-D79C-4CDC-ADC0-0BAEB7008341}"/>
                </a:ext>
              </a:extLst>
            </p:cNvPr>
            <p:cNvSpPr/>
            <p:nvPr/>
          </p:nvSpPr>
          <p:spPr>
            <a:xfrm flipH="1">
              <a:off x="9150285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A8B8A2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8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A38DE0-71E9-415F-A3F6-0DBDB6E97BF0}"/>
              </a:ext>
            </a:extLst>
          </p:cNvPr>
          <p:cNvSpPr/>
          <p:nvPr/>
        </p:nvSpPr>
        <p:spPr>
          <a:xfrm>
            <a:off x="750123" y="2286000"/>
            <a:ext cx="10691750" cy="584775"/>
          </a:xfrm>
          <a:custGeom>
            <a:avLst/>
            <a:gdLst>
              <a:gd name="connsiteX0" fmla="*/ 0 w 10691750"/>
              <a:gd name="connsiteY0" fmla="*/ 0 h 584775"/>
              <a:gd name="connsiteX1" fmla="*/ 10691750 w 10691750"/>
              <a:gd name="connsiteY1" fmla="*/ 0 h 584775"/>
              <a:gd name="connsiteX2" fmla="*/ 10691750 w 10691750"/>
              <a:gd name="connsiteY2" fmla="*/ 584775 h 584775"/>
              <a:gd name="connsiteX3" fmla="*/ 0 w 10691750"/>
              <a:gd name="connsiteY3" fmla="*/ 584775 h 584775"/>
              <a:gd name="connsiteX4" fmla="*/ 0 w 1069175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750" h="584775" fill="none" extrusionOk="0">
                <a:moveTo>
                  <a:pt x="0" y="0"/>
                </a:moveTo>
                <a:cubicBezTo>
                  <a:pt x="4568864" y="-33775"/>
                  <a:pt x="7037401" y="138873"/>
                  <a:pt x="10691750" y="0"/>
                </a:cubicBezTo>
                <a:cubicBezTo>
                  <a:pt x="10715883" y="72806"/>
                  <a:pt x="10673145" y="439861"/>
                  <a:pt x="10691750" y="584775"/>
                </a:cubicBezTo>
                <a:cubicBezTo>
                  <a:pt x="7079039" y="447445"/>
                  <a:pt x="1231147" y="446919"/>
                  <a:pt x="0" y="584775"/>
                </a:cubicBezTo>
                <a:cubicBezTo>
                  <a:pt x="27201" y="374681"/>
                  <a:pt x="47523" y="109891"/>
                  <a:pt x="0" y="0"/>
                </a:cubicBezTo>
                <a:close/>
              </a:path>
              <a:path w="10691750" h="584775" stroke="0" extrusionOk="0">
                <a:moveTo>
                  <a:pt x="0" y="0"/>
                </a:moveTo>
                <a:cubicBezTo>
                  <a:pt x="3975892" y="-101487"/>
                  <a:pt x="8383266" y="-162162"/>
                  <a:pt x="10691750" y="0"/>
                </a:cubicBezTo>
                <a:cubicBezTo>
                  <a:pt x="10725253" y="236829"/>
                  <a:pt x="10708313" y="342660"/>
                  <a:pt x="10691750" y="584775"/>
                </a:cubicBezTo>
                <a:cubicBezTo>
                  <a:pt x="7506938" y="634840"/>
                  <a:pt x="4828205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solidFill>
            <a:srgbClr val="A8B8A2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457200" indent="-457200" algn="thaiDist">
              <a:buClr>
                <a:srgbClr val="64858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ศึกษาแบบงานให้เข้าใจก่อนลงมือปฏิบัติงานร่างแบบ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A8B8A2">
              <a:alpha val="68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ขั้นตอนในงานร่างแบบมีดังนี้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5172B4-2E4D-408F-9B18-CD3AF4F4026B}"/>
              </a:ext>
            </a:extLst>
          </p:cNvPr>
          <p:cNvGrpSpPr/>
          <p:nvPr/>
        </p:nvGrpSpPr>
        <p:grpSpPr>
          <a:xfrm>
            <a:off x="3680919" y="457200"/>
            <a:ext cx="4830157" cy="914400"/>
            <a:chOff x="2880940" y="457200"/>
            <a:chExt cx="4830157" cy="914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72A813-4FAE-434D-8043-46720F0CEE7C}"/>
                </a:ext>
              </a:extLst>
            </p:cNvPr>
            <p:cNvGrpSpPr/>
            <p:nvPr/>
          </p:nvGrpSpPr>
          <p:grpSpPr>
            <a:xfrm>
              <a:off x="2880940" y="457200"/>
              <a:ext cx="4478945" cy="914400"/>
              <a:chOff x="3438796" y="698665"/>
              <a:chExt cx="4478945" cy="9144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98C23A4-749A-47A8-BDAD-069CE5B4D011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127733" cy="738664"/>
              </a:xfrm>
              <a:custGeom>
                <a:avLst/>
                <a:gdLst>
                  <a:gd name="connsiteX0" fmla="*/ 0 w 4127733"/>
                  <a:gd name="connsiteY0" fmla="*/ 0 h 738664"/>
                  <a:gd name="connsiteX1" fmla="*/ 4127733 w 4127733"/>
                  <a:gd name="connsiteY1" fmla="*/ 0 h 738664"/>
                  <a:gd name="connsiteX2" fmla="*/ 4127733 w 4127733"/>
                  <a:gd name="connsiteY2" fmla="*/ 738664 h 738664"/>
                  <a:gd name="connsiteX3" fmla="*/ 0 w 4127733"/>
                  <a:gd name="connsiteY3" fmla="*/ 738664 h 738664"/>
                  <a:gd name="connsiteX4" fmla="*/ 0 w 4127733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7733" h="738664" fill="none" extrusionOk="0">
                    <a:moveTo>
                      <a:pt x="0" y="0"/>
                    </a:moveTo>
                    <a:cubicBezTo>
                      <a:pt x="623575" y="-49533"/>
                      <a:pt x="2460084" y="-14809"/>
                      <a:pt x="4127733" y="0"/>
                    </a:cubicBezTo>
                    <a:cubicBezTo>
                      <a:pt x="4084035" y="330288"/>
                      <a:pt x="4067271" y="639094"/>
                      <a:pt x="4127733" y="738664"/>
                    </a:cubicBezTo>
                    <a:cubicBezTo>
                      <a:pt x="2617038" y="690433"/>
                      <a:pt x="1102022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127733" h="738664" stroke="0" extrusionOk="0">
                    <a:moveTo>
                      <a:pt x="0" y="0"/>
                    </a:moveTo>
                    <a:cubicBezTo>
                      <a:pt x="789349" y="118645"/>
                      <a:pt x="3203745" y="116012"/>
                      <a:pt x="4127733" y="0"/>
                    </a:cubicBezTo>
                    <a:cubicBezTo>
                      <a:pt x="4138169" y="361308"/>
                      <a:pt x="4092433" y="443197"/>
                      <a:pt x="4127733" y="738664"/>
                    </a:cubicBezTo>
                    <a:cubicBezTo>
                      <a:pt x="2133881" y="873264"/>
                      <a:pt x="1753121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A8B8A2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3.  ขั้นตอนงานร่างแบบ</a:t>
                </a:r>
                <a:endParaRPr lang="th-TH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AC379944-F2C1-446F-B951-ED41DCADB93F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A8B8A2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7E190D0D-D0A3-4F88-8535-5FB253931DA5}"/>
                </a:ext>
              </a:extLst>
            </p:cNvPr>
            <p:cNvSpPr/>
            <p:nvPr/>
          </p:nvSpPr>
          <p:spPr>
            <a:xfrm flipH="1">
              <a:off x="7008673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A8B8A2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9813BF1-C43F-4A23-AC02-C32CA8C67217}"/>
              </a:ext>
            </a:extLst>
          </p:cNvPr>
          <p:cNvSpPr/>
          <p:nvPr/>
        </p:nvSpPr>
        <p:spPr>
          <a:xfrm>
            <a:off x="750122" y="3017520"/>
            <a:ext cx="10691750" cy="1077218"/>
          </a:xfrm>
          <a:custGeom>
            <a:avLst/>
            <a:gdLst>
              <a:gd name="connsiteX0" fmla="*/ 0 w 10691750"/>
              <a:gd name="connsiteY0" fmla="*/ 0 h 1077218"/>
              <a:gd name="connsiteX1" fmla="*/ 10691750 w 10691750"/>
              <a:gd name="connsiteY1" fmla="*/ 0 h 1077218"/>
              <a:gd name="connsiteX2" fmla="*/ 10691750 w 10691750"/>
              <a:gd name="connsiteY2" fmla="*/ 1077218 h 1077218"/>
              <a:gd name="connsiteX3" fmla="*/ 0 w 10691750"/>
              <a:gd name="connsiteY3" fmla="*/ 1077218 h 1077218"/>
              <a:gd name="connsiteX4" fmla="*/ 0 w 1069175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750" h="1077218" fill="none" extrusionOk="0">
                <a:moveTo>
                  <a:pt x="0" y="0"/>
                </a:moveTo>
                <a:cubicBezTo>
                  <a:pt x="4568864" y="-33775"/>
                  <a:pt x="7037401" y="138873"/>
                  <a:pt x="10691750" y="0"/>
                </a:cubicBezTo>
                <a:cubicBezTo>
                  <a:pt x="10602374" y="430095"/>
                  <a:pt x="10712832" y="946670"/>
                  <a:pt x="10691750" y="1077218"/>
                </a:cubicBezTo>
                <a:cubicBezTo>
                  <a:pt x="7079039" y="939888"/>
                  <a:pt x="1231147" y="939362"/>
                  <a:pt x="0" y="1077218"/>
                </a:cubicBezTo>
                <a:cubicBezTo>
                  <a:pt x="3191" y="593894"/>
                  <a:pt x="83071" y="503636"/>
                  <a:pt x="0" y="0"/>
                </a:cubicBezTo>
                <a:close/>
              </a:path>
              <a:path w="10691750" h="1077218" stroke="0" extrusionOk="0">
                <a:moveTo>
                  <a:pt x="0" y="0"/>
                </a:moveTo>
                <a:cubicBezTo>
                  <a:pt x="3975892" y="-101487"/>
                  <a:pt x="8383266" y="-162162"/>
                  <a:pt x="10691750" y="0"/>
                </a:cubicBezTo>
                <a:cubicBezTo>
                  <a:pt x="10628712" y="116150"/>
                  <a:pt x="10780402" y="763855"/>
                  <a:pt x="10691750" y="1077218"/>
                </a:cubicBezTo>
                <a:cubicBezTo>
                  <a:pt x="7506938" y="1127283"/>
                  <a:pt x="4828205" y="918769"/>
                  <a:pt x="0" y="1077218"/>
                </a:cubicBezTo>
                <a:cubicBezTo>
                  <a:pt x="-30220" y="739139"/>
                  <a:pt x="36199" y="454064"/>
                  <a:pt x="0" y="0"/>
                </a:cubicBezTo>
                <a:close/>
              </a:path>
            </a:pathLst>
          </a:custGeom>
          <a:solidFill>
            <a:srgbClr val="A8B8A2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457200" indent="-457200" algn="thaiDist">
              <a:buClr>
                <a:srgbClr val="64858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เตรียมชิ้นงานเพื่อทำการร่างแบบ โดยชิ้นงานจะต้องได้ฉากอย่างน้อย 3 ด้าน ลบครีบหรือลบคมชิ้นงานออก ทาน้ำยาร่างแบบลงบนผิวงานที่ต้องการร่างแบบ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E4198-AC45-4B36-86C5-B813559D6C93}"/>
              </a:ext>
            </a:extLst>
          </p:cNvPr>
          <p:cNvSpPr/>
          <p:nvPr/>
        </p:nvSpPr>
        <p:spPr>
          <a:xfrm>
            <a:off x="750122" y="4241483"/>
            <a:ext cx="10691750" cy="1077218"/>
          </a:xfrm>
          <a:custGeom>
            <a:avLst/>
            <a:gdLst>
              <a:gd name="connsiteX0" fmla="*/ 0 w 10691750"/>
              <a:gd name="connsiteY0" fmla="*/ 0 h 1077218"/>
              <a:gd name="connsiteX1" fmla="*/ 10691750 w 10691750"/>
              <a:gd name="connsiteY1" fmla="*/ 0 h 1077218"/>
              <a:gd name="connsiteX2" fmla="*/ 10691750 w 10691750"/>
              <a:gd name="connsiteY2" fmla="*/ 1077218 h 1077218"/>
              <a:gd name="connsiteX3" fmla="*/ 0 w 10691750"/>
              <a:gd name="connsiteY3" fmla="*/ 1077218 h 1077218"/>
              <a:gd name="connsiteX4" fmla="*/ 0 w 1069175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750" h="1077218" fill="none" extrusionOk="0">
                <a:moveTo>
                  <a:pt x="0" y="0"/>
                </a:moveTo>
                <a:cubicBezTo>
                  <a:pt x="4568864" y="-33775"/>
                  <a:pt x="7037401" y="138873"/>
                  <a:pt x="10691750" y="0"/>
                </a:cubicBezTo>
                <a:cubicBezTo>
                  <a:pt x="10602374" y="430095"/>
                  <a:pt x="10712832" y="946670"/>
                  <a:pt x="10691750" y="1077218"/>
                </a:cubicBezTo>
                <a:cubicBezTo>
                  <a:pt x="7079039" y="939888"/>
                  <a:pt x="1231147" y="939362"/>
                  <a:pt x="0" y="1077218"/>
                </a:cubicBezTo>
                <a:cubicBezTo>
                  <a:pt x="3191" y="593894"/>
                  <a:pt x="83071" y="503636"/>
                  <a:pt x="0" y="0"/>
                </a:cubicBezTo>
                <a:close/>
              </a:path>
              <a:path w="10691750" h="1077218" stroke="0" extrusionOk="0">
                <a:moveTo>
                  <a:pt x="0" y="0"/>
                </a:moveTo>
                <a:cubicBezTo>
                  <a:pt x="3975892" y="-101487"/>
                  <a:pt x="8383266" y="-162162"/>
                  <a:pt x="10691750" y="0"/>
                </a:cubicBezTo>
                <a:cubicBezTo>
                  <a:pt x="10628712" y="116150"/>
                  <a:pt x="10780402" y="763855"/>
                  <a:pt x="10691750" y="1077218"/>
                </a:cubicBezTo>
                <a:cubicBezTo>
                  <a:pt x="7506938" y="1127283"/>
                  <a:pt x="4828205" y="918769"/>
                  <a:pt x="0" y="1077218"/>
                </a:cubicBezTo>
                <a:cubicBezTo>
                  <a:pt x="-30220" y="739139"/>
                  <a:pt x="36199" y="454064"/>
                  <a:pt x="0" y="0"/>
                </a:cubicBezTo>
                <a:close/>
              </a:path>
            </a:pathLst>
          </a:custGeom>
          <a:solidFill>
            <a:srgbClr val="A8B8A2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457200" indent="-457200" algn="thaiDist">
              <a:buClr>
                <a:srgbClr val="64858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เริ่มร่างแบบชิ้นงานโดยขีดเส้นแรกวัดระยะจากขอบของชิ้นงานเป็นผิวอ้างอิง โดยใช้เวอร์เนียร์-</a:t>
            </a:r>
            <a:b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ไฮเกจจนครบทุกเส้นตามแบบ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38BD0-0F9E-464B-BE06-18D949614E1E}"/>
              </a:ext>
            </a:extLst>
          </p:cNvPr>
          <p:cNvSpPr/>
          <p:nvPr/>
        </p:nvSpPr>
        <p:spPr>
          <a:xfrm>
            <a:off x="750122" y="5465446"/>
            <a:ext cx="10691750" cy="1077218"/>
          </a:xfrm>
          <a:custGeom>
            <a:avLst/>
            <a:gdLst>
              <a:gd name="connsiteX0" fmla="*/ 0 w 10691750"/>
              <a:gd name="connsiteY0" fmla="*/ 0 h 1077218"/>
              <a:gd name="connsiteX1" fmla="*/ 10691750 w 10691750"/>
              <a:gd name="connsiteY1" fmla="*/ 0 h 1077218"/>
              <a:gd name="connsiteX2" fmla="*/ 10691750 w 10691750"/>
              <a:gd name="connsiteY2" fmla="*/ 1077218 h 1077218"/>
              <a:gd name="connsiteX3" fmla="*/ 0 w 10691750"/>
              <a:gd name="connsiteY3" fmla="*/ 1077218 h 1077218"/>
              <a:gd name="connsiteX4" fmla="*/ 0 w 1069175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750" h="1077218" fill="none" extrusionOk="0">
                <a:moveTo>
                  <a:pt x="0" y="0"/>
                </a:moveTo>
                <a:cubicBezTo>
                  <a:pt x="4568864" y="-33775"/>
                  <a:pt x="7037401" y="138873"/>
                  <a:pt x="10691750" y="0"/>
                </a:cubicBezTo>
                <a:cubicBezTo>
                  <a:pt x="10602374" y="430095"/>
                  <a:pt x="10712832" y="946670"/>
                  <a:pt x="10691750" y="1077218"/>
                </a:cubicBezTo>
                <a:cubicBezTo>
                  <a:pt x="7079039" y="939888"/>
                  <a:pt x="1231147" y="939362"/>
                  <a:pt x="0" y="1077218"/>
                </a:cubicBezTo>
                <a:cubicBezTo>
                  <a:pt x="3191" y="593894"/>
                  <a:pt x="83071" y="503636"/>
                  <a:pt x="0" y="0"/>
                </a:cubicBezTo>
                <a:close/>
              </a:path>
              <a:path w="10691750" h="1077218" stroke="0" extrusionOk="0">
                <a:moveTo>
                  <a:pt x="0" y="0"/>
                </a:moveTo>
                <a:cubicBezTo>
                  <a:pt x="3975892" y="-101487"/>
                  <a:pt x="8383266" y="-162162"/>
                  <a:pt x="10691750" y="0"/>
                </a:cubicBezTo>
                <a:cubicBezTo>
                  <a:pt x="10628712" y="116150"/>
                  <a:pt x="10780402" y="763855"/>
                  <a:pt x="10691750" y="1077218"/>
                </a:cubicBezTo>
                <a:cubicBezTo>
                  <a:pt x="7506938" y="1127283"/>
                  <a:pt x="4828205" y="918769"/>
                  <a:pt x="0" y="1077218"/>
                </a:cubicBezTo>
                <a:cubicBezTo>
                  <a:pt x="-30220" y="739139"/>
                  <a:pt x="36199" y="454064"/>
                  <a:pt x="0" y="0"/>
                </a:cubicBezTo>
                <a:close/>
              </a:path>
            </a:pathLst>
          </a:custGeom>
          <a:solidFill>
            <a:srgbClr val="A8B8A2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457200" indent="-457200" algn="thaiDist">
              <a:buClr>
                <a:srgbClr val="64858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ตอกนำศูนย์และร่างแบบส่วนโค้งวงกลมด้วยวงเวียนเหล็ก โดยกางรัศมีของส่วนโค้งหรือวงกลมตามที่แบบกำหนด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795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A38DE0-71E9-415F-A3F6-0DBDB6E97BF0}"/>
              </a:ext>
            </a:extLst>
          </p:cNvPr>
          <p:cNvSpPr/>
          <p:nvPr/>
        </p:nvSpPr>
        <p:spPr>
          <a:xfrm>
            <a:off x="750123" y="2286000"/>
            <a:ext cx="6119307" cy="4026932"/>
          </a:xfrm>
          <a:custGeom>
            <a:avLst/>
            <a:gdLst>
              <a:gd name="connsiteX0" fmla="*/ 0 w 6119307"/>
              <a:gd name="connsiteY0" fmla="*/ 0 h 4026932"/>
              <a:gd name="connsiteX1" fmla="*/ 6119307 w 6119307"/>
              <a:gd name="connsiteY1" fmla="*/ 0 h 4026932"/>
              <a:gd name="connsiteX2" fmla="*/ 6119307 w 6119307"/>
              <a:gd name="connsiteY2" fmla="*/ 4026932 h 4026932"/>
              <a:gd name="connsiteX3" fmla="*/ 0 w 6119307"/>
              <a:gd name="connsiteY3" fmla="*/ 4026932 h 4026932"/>
              <a:gd name="connsiteX4" fmla="*/ 0 w 6119307"/>
              <a:gd name="connsiteY4" fmla="*/ 0 h 40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307" h="4026932" fill="none" extrusionOk="0">
                <a:moveTo>
                  <a:pt x="0" y="0"/>
                </a:moveTo>
                <a:cubicBezTo>
                  <a:pt x="655180" y="-33775"/>
                  <a:pt x="3894219" y="138873"/>
                  <a:pt x="6119307" y="0"/>
                </a:cubicBezTo>
                <a:cubicBezTo>
                  <a:pt x="6045536" y="611719"/>
                  <a:pt x="5963424" y="2882785"/>
                  <a:pt x="6119307" y="4026932"/>
                </a:cubicBezTo>
                <a:cubicBezTo>
                  <a:pt x="3258963" y="3889602"/>
                  <a:pt x="2339691" y="3889076"/>
                  <a:pt x="0" y="4026932"/>
                </a:cubicBezTo>
                <a:cubicBezTo>
                  <a:pt x="152408" y="3262343"/>
                  <a:pt x="73868" y="642889"/>
                  <a:pt x="0" y="0"/>
                </a:cubicBezTo>
                <a:close/>
              </a:path>
              <a:path w="6119307" h="4026932" stroke="0" extrusionOk="0">
                <a:moveTo>
                  <a:pt x="0" y="0"/>
                </a:moveTo>
                <a:cubicBezTo>
                  <a:pt x="2678273" y="-101487"/>
                  <a:pt x="3907743" y="-162162"/>
                  <a:pt x="6119307" y="0"/>
                </a:cubicBezTo>
                <a:cubicBezTo>
                  <a:pt x="6180020" y="1924225"/>
                  <a:pt x="6058235" y="2872294"/>
                  <a:pt x="6119307" y="4026932"/>
                </a:cubicBezTo>
                <a:cubicBezTo>
                  <a:pt x="3070498" y="4076997"/>
                  <a:pt x="2899924" y="3868483"/>
                  <a:pt x="0" y="4026932"/>
                </a:cubicBezTo>
                <a:cubicBezTo>
                  <a:pt x="-24452" y="3566927"/>
                  <a:pt x="-67663" y="791197"/>
                  <a:pt x="0" y="0"/>
                </a:cubicBezTo>
                <a:close/>
              </a:path>
            </a:pathLst>
          </a:custGeom>
          <a:solidFill>
            <a:srgbClr val="A8B8A2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457200" indent="-457200" algn="thaiDist">
              <a:buClr>
                <a:srgbClr val="64858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ลบครีบคมชิ้นงานก่อนร่างแบบเพราะอาจบาดมือได้</a:t>
            </a:r>
          </a:p>
          <a:p>
            <a:pPr marL="457200" indent="-457200" algn="thaiDist">
              <a:buClr>
                <a:srgbClr val="64858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ห้ามนำเครื่องมือที่แหลมคม เช่น เหล็กขีด วงเวียน หรืออื่นๆ ใส่ไว้ในกระเป๋าเสื้อหรือกางเกง</a:t>
            </a:r>
          </a:p>
          <a:p>
            <a:pPr marL="457200" indent="-457200" algn="thaiDist">
              <a:buClr>
                <a:srgbClr val="64858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ไม่ใช้เครื่องมืออุปกรณ์ที่ชำรุด</a:t>
            </a:r>
          </a:p>
          <a:p>
            <a:pPr marL="457200" indent="-457200" algn="thaiDist">
              <a:buClr>
                <a:srgbClr val="648589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ระวังอย่าให้เครื่องมือหล่นลงพื้นเพราะจะทำให้เครื่องมือชำรุดเสียหายหรือได้รับบาดเจ็บได้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A8B8A2">
              <a:alpha val="68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ข้อควรระวังในงานร่างแบบมีดังนี้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5172B4-2E4D-408F-9B18-CD3AF4F4026B}"/>
              </a:ext>
            </a:extLst>
          </p:cNvPr>
          <p:cNvGrpSpPr/>
          <p:nvPr/>
        </p:nvGrpSpPr>
        <p:grpSpPr>
          <a:xfrm>
            <a:off x="3196812" y="457200"/>
            <a:ext cx="5654101" cy="914400"/>
            <a:chOff x="2880940" y="457200"/>
            <a:chExt cx="5654101" cy="914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72A813-4FAE-434D-8043-46720F0CEE7C}"/>
                </a:ext>
              </a:extLst>
            </p:cNvPr>
            <p:cNvGrpSpPr/>
            <p:nvPr/>
          </p:nvGrpSpPr>
          <p:grpSpPr>
            <a:xfrm>
              <a:off x="2880940" y="457200"/>
              <a:ext cx="5302889" cy="914400"/>
              <a:chOff x="3438796" y="698665"/>
              <a:chExt cx="5302889" cy="9144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98C23A4-749A-47A8-BDAD-069CE5B4D011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951677" cy="738664"/>
              </a:xfrm>
              <a:custGeom>
                <a:avLst/>
                <a:gdLst>
                  <a:gd name="connsiteX0" fmla="*/ 0 w 4951677"/>
                  <a:gd name="connsiteY0" fmla="*/ 0 h 738664"/>
                  <a:gd name="connsiteX1" fmla="*/ 4951677 w 4951677"/>
                  <a:gd name="connsiteY1" fmla="*/ 0 h 738664"/>
                  <a:gd name="connsiteX2" fmla="*/ 4951677 w 4951677"/>
                  <a:gd name="connsiteY2" fmla="*/ 738664 h 738664"/>
                  <a:gd name="connsiteX3" fmla="*/ 0 w 4951677"/>
                  <a:gd name="connsiteY3" fmla="*/ 738664 h 738664"/>
                  <a:gd name="connsiteX4" fmla="*/ 0 w 4951677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1677" h="738664" fill="none" extrusionOk="0">
                    <a:moveTo>
                      <a:pt x="0" y="0"/>
                    </a:moveTo>
                    <a:cubicBezTo>
                      <a:pt x="573292" y="-49533"/>
                      <a:pt x="3613349" y="-14809"/>
                      <a:pt x="4951677" y="0"/>
                    </a:cubicBezTo>
                    <a:cubicBezTo>
                      <a:pt x="4907979" y="330288"/>
                      <a:pt x="4891215" y="639094"/>
                      <a:pt x="4951677" y="738664"/>
                    </a:cubicBezTo>
                    <a:cubicBezTo>
                      <a:pt x="4422286" y="690433"/>
                      <a:pt x="1186962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951677" h="738664" stroke="0" extrusionOk="0">
                    <a:moveTo>
                      <a:pt x="0" y="0"/>
                    </a:moveTo>
                    <a:cubicBezTo>
                      <a:pt x="2017580" y="118645"/>
                      <a:pt x="3763863" y="116012"/>
                      <a:pt x="4951677" y="0"/>
                    </a:cubicBezTo>
                    <a:cubicBezTo>
                      <a:pt x="4962113" y="361308"/>
                      <a:pt x="4916377" y="443197"/>
                      <a:pt x="4951677" y="738664"/>
                    </a:cubicBezTo>
                    <a:cubicBezTo>
                      <a:pt x="3181243" y="873264"/>
                      <a:pt x="2386883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A8B8A2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4. ข้อควรระวังในงานร่างแบบ</a:t>
                </a:r>
                <a:endParaRPr lang="th-TH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AC379944-F2C1-446F-B951-ED41DCADB93F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A8B8A2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7E190D0D-D0A3-4F88-8535-5FB253931DA5}"/>
                </a:ext>
              </a:extLst>
            </p:cNvPr>
            <p:cNvSpPr/>
            <p:nvPr/>
          </p:nvSpPr>
          <p:spPr>
            <a:xfrm flipH="1">
              <a:off x="7832617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A8B8A2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EA05BF9-5145-4633-8B9B-FC83A23B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903" y="2286000"/>
            <a:ext cx="4270970" cy="40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A3DD4F-597A-48CC-AD4D-9230E7F82928}"/>
              </a:ext>
            </a:extLst>
          </p:cNvPr>
          <p:cNvGrpSpPr/>
          <p:nvPr/>
        </p:nvGrpSpPr>
        <p:grpSpPr>
          <a:xfrm>
            <a:off x="585849" y="2191207"/>
            <a:ext cx="11020301" cy="2475585"/>
            <a:chOff x="585848" y="662025"/>
            <a:chExt cx="11020301" cy="24755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63EB2E-6EE3-44AE-913B-77B58F34E8E4}"/>
                </a:ext>
              </a:extLst>
            </p:cNvPr>
            <p:cNvSpPr/>
            <p:nvPr/>
          </p:nvSpPr>
          <p:spPr>
            <a:xfrm>
              <a:off x="585848" y="1137062"/>
              <a:ext cx="11020301" cy="2000548"/>
            </a:xfrm>
            <a:custGeom>
              <a:avLst/>
              <a:gdLst>
                <a:gd name="connsiteX0" fmla="*/ 0 w 11020301"/>
                <a:gd name="connsiteY0" fmla="*/ 0 h 2000548"/>
                <a:gd name="connsiteX1" fmla="*/ 11020301 w 11020301"/>
                <a:gd name="connsiteY1" fmla="*/ 0 h 2000548"/>
                <a:gd name="connsiteX2" fmla="*/ 11020301 w 11020301"/>
                <a:gd name="connsiteY2" fmla="*/ 2000548 h 2000548"/>
                <a:gd name="connsiteX3" fmla="*/ 0 w 11020301"/>
                <a:gd name="connsiteY3" fmla="*/ 2000548 h 2000548"/>
                <a:gd name="connsiteX4" fmla="*/ 0 w 11020301"/>
                <a:gd name="connsiteY4" fmla="*/ 0 h 200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0301" h="2000548" extrusionOk="0">
                  <a:moveTo>
                    <a:pt x="0" y="0"/>
                  </a:moveTo>
                  <a:cubicBezTo>
                    <a:pt x="1461785" y="118645"/>
                    <a:pt x="7658668" y="116012"/>
                    <a:pt x="11020301" y="0"/>
                  </a:cubicBezTo>
                  <a:cubicBezTo>
                    <a:pt x="10887419" y="739855"/>
                    <a:pt x="11105252" y="1783237"/>
                    <a:pt x="11020301" y="2000548"/>
                  </a:cubicBezTo>
                  <a:cubicBezTo>
                    <a:pt x="9183794" y="2135148"/>
                    <a:pt x="4803208" y="1843352"/>
                    <a:pt x="0" y="2000548"/>
                  </a:cubicBezTo>
                  <a:cubicBezTo>
                    <a:pt x="-20187" y="1712531"/>
                    <a:pt x="-152480" y="687942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A8B8A2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algn="ctr"/>
              <a:endParaRPr lang="th-TH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thaiDist"/>
              <a:r>
                <a:rPr lang="th-TH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	งานร่างแบบแบบกระบวนการเริ่มต้นสำหรับวางแผนชิ้นงานเพื่อการผลิตโดยใช้เครื่องมืออุปกรณ์ต่างๆ ทำเครื่องหมายที่เป็นลักษณะเส้นตรง ส่วนโค้ง รวมทั้งวงกลมบนพื้นผิวชิ้นงาน</a:t>
              </a:r>
              <a:br>
                <a:rPr lang="th-TH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</a:br>
              <a:r>
                <a:rPr lang="th-TH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ที่ต้องการให้เป็นรูปร่างต่างๆ ตามต้องการโดยถ่ายแบบลงบนชิ้นงาน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C05BC8-A2C1-4B92-BB81-118358741E61}"/>
                </a:ext>
              </a:extLst>
            </p:cNvPr>
            <p:cNvGrpSpPr/>
            <p:nvPr/>
          </p:nvGrpSpPr>
          <p:grpSpPr>
            <a:xfrm>
              <a:off x="4885578" y="662025"/>
              <a:ext cx="2420839" cy="932237"/>
              <a:chOff x="2781556" y="439363"/>
              <a:chExt cx="2420839" cy="93223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868A817-0459-4DD6-92EE-413C1C83C5F7}"/>
                  </a:ext>
                </a:extLst>
              </p:cNvPr>
              <p:cNvGrpSpPr/>
              <p:nvPr/>
            </p:nvGrpSpPr>
            <p:grpSpPr>
              <a:xfrm>
                <a:off x="2781556" y="439363"/>
                <a:ext cx="2069629" cy="923330"/>
                <a:chOff x="3339412" y="680828"/>
                <a:chExt cx="2069629" cy="92333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ECD213C-C75C-4B84-AEB7-5EA05A25B9BC}"/>
                    </a:ext>
                  </a:extLst>
                </p:cNvPr>
                <p:cNvSpPr/>
                <p:nvPr/>
              </p:nvSpPr>
              <p:spPr>
                <a:xfrm>
                  <a:off x="3690622" y="680828"/>
                  <a:ext cx="1718419" cy="923330"/>
                </a:xfrm>
                <a:custGeom>
                  <a:avLst/>
                  <a:gdLst>
                    <a:gd name="connsiteX0" fmla="*/ 0 w 1718419"/>
                    <a:gd name="connsiteY0" fmla="*/ 0 h 923330"/>
                    <a:gd name="connsiteX1" fmla="*/ 1718419 w 1718419"/>
                    <a:gd name="connsiteY1" fmla="*/ 0 h 923330"/>
                    <a:gd name="connsiteX2" fmla="*/ 1718419 w 1718419"/>
                    <a:gd name="connsiteY2" fmla="*/ 923330 h 923330"/>
                    <a:gd name="connsiteX3" fmla="*/ 0 w 1718419"/>
                    <a:gd name="connsiteY3" fmla="*/ 923330 h 923330"/>
                    <a:gd name="connsiteX4" fmla="*/ 0 w 1718419"/>
                    <a:gd name="connsiteY4" fmla="*/ 0 h 923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8419" h="923330" fill="none" extrusionOk="0">
                      <a:moveTo>
                        <a:pt x="0" y="0"/>
                      </a:moveTo>
                      <a:cubicBezTo>
                        <a:pt x="582882" y="-57355"/>
                        <a:pt x="1332120" y="39398"/>
                        <a:pt x="1718419" y="0"/>
                      </a:cubicBezTo>
                      <a:cubicBezTo>
                        <a:pt x="1757820" y="424377"/>
                        <a:pt x="1674576" y="732232"/>
                        <a:pt x="1718419" y="923330"/>
                      </a:cubicBezTo>
                      <a:cubicBezTo>
                        <a:pt x="1191746" y="917607"/>
                        <a:pt x="546925" y="1050924"/>
                        <a:pt x="0" y="923330"/>
                      </a:cubicBezTo>
                      <a:cubicBezTo>
                        <a:pt x="38224" y="756041"/>
                        <a:pt x="-55899" y="456436"/>
                        <a:pt x="0" y="0"/>
                      </a:cubicBezTo>
                      <a:close/>
                    </a:path>
                    <a:path w="1718419" h="923330" stroke="0" extrusionOk="0">
                      <a:moveTo>
                        <a:pt x="0" y="0"/>
                      </a:moveTo>
                      <a:cubicBezTo>
                        <a:pt x="546179" y="124898"/>
                        <a:pt x="1198538" y="-146923"/>
                        <a:pt x="1718419" y="0"/>
                      </a:cubicBezTo>
                      <a:cubicBezTo>
                        <a:pt x="1778714" y="381580"/>
                        <a:pt x="1732979" y="685430"/>
                        <a:pt x="1718419" y="923330"/>
                      </a:cubicBezTo>
                      <a:cubicBezTo>
                        <a:pt x="1321747" y="855286"/>
                        <a:pt x="812304" y="1037397"/>
                        <a:pt x="0" y="923330"/>
                      </a:cubicBezTo>
                      <a:cubicBezTo>
                        <a:pt x="-30048" y="745367"/>
                        <a:pt x="-893" y="214319"/>
                        <a:pt x="0" y="0"/>
                      </a:cubicBezTo>
                      <a:close/>
                    </a:path>
                  </a:pathLst>
                </a:custGeom>
                <a:solidFill>
                  <a:srgbClr val="F4EBD0"/>
                </a:solidFill>
                <a:ln w="38100">
                  <a:noFill/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57200" tIns="91440" rIns="457200" bIns="91440" rtlCol="0" anchor="ctr">
                  <a:spAutoFit/>
                </a:bodyPr>
                <a:lstStyle/>
                <a:p>
                  <a:r>
                    <a:rPr lang="th-TH" sz="4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F Srivichai" panose="02000506000000020004" pitchFamily="2" charset="-34"/>
                      <a:cs typeface="TF Srivichai" panose="02000506000000020004" pitchFamily="2" charset="-34"/>
                    </a:rPr>
                    <a:t>สรุป</a:t>
                  </a:r>
                </a:p>
              </p:txBody>
            </p:sp>
            <p:sp>
              <p:nvSpPr>
                <p:cNvPr id="8" name="Arrow: Pentagon 7">
                  <a:extLst>
                    <a:ext uri="{FF2B5EF4-FFF2-40B4-BE49-F238E27FC236}">
                      <a16:creationId xmlns:a16="http://schemas.microsoft.com/office/drawing/2014/main" id="{D1E62CC7-907F-41BB-A4BD-8B2A5D0FC54D}"/>
                    </a:ext>
                  </a:extLst>
                </p:cNvPr>
                <p:cNvSpPr/>
                <p:nvPr/>
              </p:nvSpPr>
              <p:spPr>
                <a:xfrm>
                  <a:off x="3339412" y="680828"/>
                  <a:ext cx="702424" cy="914400"/>
                </a:xfrm>
                <a:custGeom>
                  <a:avLst/>
                  <a:gdLst>
                    <a:gd name="connsiteX0" fmla="*/ 0 w 702424"/>
                    <a:gd name="connsiteY0" fmla="*/ 0 h 914400"/>
                    <a:gd name="connsiteX1" fmla="*/ 503252 w 702424"/>
                    <a:gd name="connsiteY1" fmla="*/ 0 h 914400"/>
                    <a:gd name="connsiteX2" fmla="*/ 702424 w 702424"/>
                    <a:gd name="connsiteY2" fmla="*/ 457200 h 914400"/>
                    <a:gd name="connsiteX3" fmla="*/ 503252 w 702424"/>
                    <a:gd name="connsiteY3" fmla="*/ 914400 h 914400"/>
                    <a:gd name="connsiteX4" fmla="*/ 0 w 702424"/>
                    <a:gd name="connsiteY4" fmla="*/ 914400 h 914400"/>
                    <a:gd name="connsiteX5" fmla="*/ 0 w 702424"/>
                    <a:gd name="connsiteY5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424" h="914400" fill="none" extrusionOk="0">
                      <a:moveTo>
                        <a:pt x="0" y="0"/>
                      </a:moveTo>
                      <a:cubicBezTo>
                        <a:pt x="233033" y="-32488"/>
                        <a:pt x="282117" y="-30033"/>
                        <a:pt x="503252" y="0"/>
                      </a:cubicBezTo>
                      <a:cubicBezTo>
                        <a:pt x="601605" y="176908"/>
                        <a:pt x="645740" y="279246"/>
                        <a:pt x="702424" y="457200"/>
                      </a:cubicBezTo>
                      <a:cubicBezTo>
                        <a:pt x="675262" y="566005"/>
                        <a:pt x="514552" y="856081"/>
                        <a:pt x="503252" y="914400"/>
                      </a:cubicBezTo>
                      <a:cubicBezTo>
                        <a:pt x="436098" y="958602"/>
                        <a:pt x="182118" y="903224"/>
                        <a:pt x="0" y="914400"/>
                      </a:cubicBezTo>
                      <a:cubicBezTo>
                        <a:pt x="35650" y="617067"/>
                        <a:pt x="9518" y="352708"/>
                        <a:pt x="0" y="0"/>
                      </a:cubicBezTo>
                      <a:close/>
                    </a:path>
                    <a:path w="702424" h="914400" stroke="0" extrusionOk="0">
                      <a:moveTo>
                        <a:pt x="0" y="0"/>
                      </a:moveTo>
                      <a:cubicBezTo>
                        <a:pt x="186615" y="-19396"/>
                        <a:pt x="357790" y="-6737"/>
                        <a:pt x="503252" y="0"/>
                      </a:cubicBezTo>
                      <a:cubicBezTo>
                        <a:pt x="518541" y="62976"/>
                        <a:pt x="654734" y="416776"/>
                        <a:pt x="702424" y="457200"/>
                      </a:cubicBezTo>
                      <a:cubicBezTo>
                        <a:pt x="642917" y="639352"/>
                        <a:pt x="500656" y="854259"/>
                        <a:pt x="503252" y="914400"/>
                      </a:cubicBezTo>
                      <a:cubicBezTo>
                        <a:pt x="253062" y="958952"/>
                        <a:pt x="216672" y="932107"/>
                        <a:pt x="0" y="914400"/>
                      </a:cubicBezTo>
                      <a:cubicBezTo>
                        <a:pt x="26267" y="544412"/>
                        <a:pt x="39583" y="119923"/>
                        <a:pt x="0" y="0"/>
                      </a:cubicBezTo>
                      <a:close/>
                    </a:path>
                  </a:pathLst>
                </a:custGeom>
                <a:solidFill>
                  <a:srgbClr val="A8B8A2"/>
                </a:solidFill>
                <a:ln w="38100">
                  <a:solidFill>
                    <a:srgbClr val="A8B8A2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homePlate">
                          <a:avLst>
                            <a:gd name="adj" fmla="val 28355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BB97125E-9885-47E3-B7BD-D117A169D565}"/>
                  </a:ext>
                </a:extLst>
              </p:cNvPr>
              <p:cNvSpPr/>
              <p:nvPr/>
            </p:nvSpPr>
            <p:spPr>
              <a:xfrm flipH="1">
                <a:off x="4499971" y="457200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475488 h 914400"/>
                  <a:gd name="connsiteX6" fmla="*/ 0 w 702424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187295" y="-4749"/>
                      <a:pt x="299280" y="-3457"/>
                      <a:pt x="503252" y="0"/>
                    </a:cubicBezTo>
                    <a:cubicBezTo>
                      <a:pt x="563308" y="159770"/>
                      <a:pt x="672289" y="327487"/>
                      <a:pt x="702424" y="457200"/>
                    </a:cubicBezTo>
                    <a:cubicBezTo>
                      <a:pt x="664441" y="586514"/>
                      <a:pt x="560080" y="799928"/>
                      <a:pt x="503252" y="914400"/>
                    </a:cubicBezTo>
                    <a:cubicBezTo>
                      <a:pt x="336000" y="921890"/>
                      <a:pt x="104738" y="901746"/>
                      <a:pt x="0" y="914400"/>
                    </a:cubicBezTo>
                    <a:cubicBezTo>
                      <a:pt x="-3315" y="801466"/>
                      <a:pt x="-9651" y="585128"/>
                      <a:pt x="0" y="475488"/>
                    </a:cubicBezTo>
                    <a:cubicBezTo>
                      <a:pt x="9651" y="365848"/>
                      <a:pt x="6978" y="120525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78673" y="-12303"/>
                      <a:pt x="279463" y="15346"/>
                      <a:pt x="503252" y="0"/>
                    </a:cubicBezTo>
                    <a:cubicBezTo>
                      <a:pt x="562155" y="179289"/>
                      <a:pt x="654457" y="301537"/>
                      <a:pt x="702424" y="457200"/>
                    </a:cubicBezTo>
                    <a:cubicBezTo>
                      <a:pt x="635338" y="607295"/>
                      <a:pt x="598079" y="757288"/>
                      <a:pt x="503252" y="914400"/>
                    </a:cubicBezTo>
                    <a:cubicBezTo>
                      <a:pt x="277868" y="905204"/>
                      <a:pt x="177399" y="901906"/>
                      <a:pt x="0" y="914400"/>
                    </a:cubicBezTo>
                    <a:cubicBezTo>
                      <a:pt x="5470" y="765004"/>
                      <a:pt x="-8399" y="596892"/>
                      <a:pt x="0" y="475488"/>
                    </a:cubicBezTo>
                    <a:cubicBezTo>
                      <a:pt x="8399" y="354084"/>
                      <a:pt x="-10879" y="176315"/>
                      <a:pt x="0" y="0"/>
                    </a:cubicBezTo>
                    <a:close/>
                  </a:path>
                </a:pathLst>
              </a:custGeom>
              <a:solidFill>
                <a:srgbClr val="A8B8A2"/>
              </a:solidFill>
              <a:ln w="38100">
                <a:solidFill>
                  <a:srgbClr val="A8B8A2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643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578</Words>
  <Application>Microsoft Office PowerPoint</Application>
  <PresentationFormat>Widescreen</PresentationFormat>
  <Paragraphs>63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TH SarabunPSK</vt:lpstr>
      <vt:lpstr>Calibri Light</vt:lpstr>
      <vt:lpstr>Calibri</vt:lpstr>
      <vt:lpstr>TF Srivichai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 Archeewa</dc:creator>
  <cp:lastModifiedBy>Sidsadeeporn</cp:lastModifiedBy>
  <cp:revision>8</cp:revision>
  <cp:lastPrinted>2019-12-26T07:43:38Z</cp:lastPrinted>
  <dcterms:created xsi:type="dcterms:W3CDTF">2019-12-26T01:48:40Z</dcterms:created>
  <dcterms:modified xsi:type="dcterms:W3CDTF">2019-12-28T03:11:44Z</dcterms:modified>
</cp:coreProperties>
</file>