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Calibri Light" pitchFamily="34" charset="0"/>
      <p:regular r:id="rId20"/>
      <p:italic r:id="rId21"/>
    </p:embeddedFont>
    <p:embeddedFont>
      <p:font typeface="Cloud" charset="-34"/>
      <p:bold r:id="rId22"/>
    </p:embeddedFont>
    <p:embeddedFont>
      <p:font typeface="TH Sarabun New" pitchFamily="34" charset="-34"/>
      <p:regular r:id="rId23"/>
      <p:bold r:id="rId24"/>
      <p:italic r:id="rId25"/>
      <p:boldItalic r:id="rId26"/>
    </p:embeddedFont>
    <p:embeddedFont>
      <p:font typeface="맑은 고딕" pitchFamily="34" charset="-127"/>
      <p:regular r:id="rId27"/>
      <p:bold r:id="rId28"/>
    </p:embeddedFont>
    <p:embeddedFont>
      <p:font typeface="Cordia New" pitchFamily="34" charset="-34"/>
      <p:regular r:id="rId29"/>
      <p:bold r:id="rId30"/>
      <p:italic r:id="rId31"/>
      <p:boldItalic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Angsana New" pitchFamily="18" charset="-34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EA4"/>
    <a:srgbClr val="F29E94"/>
    <a:srgbClr val="FFFFFF"/>
    <a:srgbClr val="79C142"/>
    <a:srgbClr val="DDF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74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9C23E-537E-47D6-8766-F2FEEFEDF707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E5859-52F5-458F-8EEB-CFA2DBD05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430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BE5859-52F5-458F-8EEB-CFA2DBD05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960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F8BADB08-EC98-415B-B354-AED4DB36D4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="" xmlns:a16="http://schemas.microsoft.com/office/drawing/2014/main" id="{18FBB9F4-D674-4D2D-AAC7-38387294A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DBD3CB91-3CA0-4E44-9122-1C2A9601F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64D8CAB5-C34D-4890-8A22-4032F87A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4C8D137A-559D-4D6F-B2FA-405EB7678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31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90E8E8A-0811-42A3-99FF-AE159AAC2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ECBC91DA-AC8F-4BCA-ABB0-BDDF945C8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5C3C5905-D555-45CE-A80F-043B7965A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905E4D45-CDD7-451A-8EC4-EB476CE74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52643135-8843-425F-B17F-7AFB80E10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7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9395A39A-F9FA-40F6-A14C-F5DB5EDF5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CDA2B3C9-6CA8-4F4E-8B61-9E3F196D9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D285FF8E-0342-4565-B8A6-7DA4EFBC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097D40B1-0ADD-4102-A0A8-A71FCCB9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3518E4AE-E832-4AC2-8D60-9E4541052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5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07D9DBD-E4CE-4F25-B96E-D0D97F932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76CA4E4E-226B-4161-9B46-2813D309E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646BF5D1-D4B5-45C9-9653-907A33F67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47045B6E-BA64-4B48-87C0-7C323DA2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E3AD2DE3-417E-42B3-82B3-E43FC963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70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EE3C74E-B645-4EE0-82AD-19DC6116C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72AF0BC9-74CD-409B-AC97-83459CD0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02B51DEF-3D87-4416-B3B5-9B2A8E9B9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5D39D9B1-8C92-43A9-855B-E7EA8B350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2A8892D6-D13E-40A2-8520-DB3B191D2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425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BC4D86FF-12C1-4A05-BD53-B6198C252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ED353302-3B38-4504-BC53-D12B4255B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574C2128-CE44-4101-A568-EBEE7EBCE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B996A9D7-13E7-4221-9AA7-E280E3E05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B7401D12-55F0-4A39-809E-7EEA5C0CC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E6735611-1808-4EF9-AC8D-22F316030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57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085BB89-CFF7-4A30-9C03-2326807ED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DA93EEA0-0F50-443E-8E89-28BC8D0F7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E90FD7EA-A967-4508-9548-A81A33E77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7E20E004-3B57-4C76-B291-2D3BC7B87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357C47DE-7279-4892-8B77-76B26C3DA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36B8191B-229C-49A8-B005-59F82CD45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3477A5E7-0A14-466F-8F1C-F50C0B1B3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04EB3E19-928B-4C27-BB8A-8628E97CF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89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3F202B2-AAB9-4015-BA7E-1DF18760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E463AE0E-0797-4D5E-AE2A-A808B12B0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67672C79-B25D-491F-A18C-2D1D37D94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F943CF92-2636-4908-B62D-E9EAAFBF2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01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3A76049E-9F91-4C76-AE29-9EF8A5160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05AFEB48-6B3E-42C5-9D1F-F59355350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FD677F17-0936-477A-ACC5-ED0D2782A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25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992147C9-5414-43BE-9497-EECF45567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302639C4-D5EE-4D2E-A9BA-E9D2BE51A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47B37F65-4EA8-490E-A695-A2E6AEDA37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43B17273-D633-463F-B2D2-206F5C574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FB177839-D741-40EE-8B9C-77847955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2FF70D38-0142-4912-84C7-6F6015171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4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C73B812-5CBB-4BEB-863B-9CB89A492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892CFD84-3E27-41AB-B867-C10B69C098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0D7FE82B-15AF-491D-9D1C-905BD9C7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5488E406-A3C8-48E0-B469-3F6BC67A2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AFABC0D4-AB2D-4434-A435-EE8CD290D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6BAF768B-BFB2-49B4-A842-4162159A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2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="" xmlns:a16="http://schemas.microsoft.com/office/drawing/2014/main" id="{D8182864-F63F-4BEC-9F85-C06DB97B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519916ED-8EF5-4EAA-B983-D2557D65B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D194324B-32A8-4406-9AB6-921C672109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94BB6-8E0C-42F3-8FA5-68A00A4439C1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D26F7E2A-B250-4ADF-B0D2-464252CBD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4B905112-3B92-49F2-94CD-ED6CF0726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A2A9A-E7A4-457B-9A54-C43843E70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9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9E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วงรี 1">
            <a:extLst>
              <a:ext uri="{FF2B5EF4-FFF2-40B4-BE49-F238E27FC236}">
                <a16:creationId xmlns="" xmlns:a16="http://schemas.microsoft.com/office/drawing/2014/main" id="{AE74CC3E-5E0A-4AAB-A2A0-C8CF794B32EA}"/>
              </a:ext>
            </a:extLst>
          </p:cNvPr>
          <p:cNvSpPr/>
          <p:nvPr/>
        </p:nvSpPr>
        <p:spPr>
          <a:xfrm>
            <a:off x="754589" y="4116914"/>
            <a:ext cx="2741086" cy="27410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รูปแบบอิสระ: รูปร่าง 9">
            <a:extLst>
              <a:ext uri="{FF2B5EF4-FFF2-40B4-BE49-F238E27FC236}">
                <a16:creationId xmlns="" xmlns:a16="http://schemas.microsoft.com/office/drawing/2014/main" id="{07629F48-F23F-4E04-9F45-D29592DA8E7C}"/>
              </a:ext>
            </a:extLst>
          </p:cNvPr>
          <p:cNvSpPr/>
          <p:nvPr/>
        </p:nvSpPr>
        <p:spPr>
          <a:xfrm>
            <a:off x="6762750" y="0"/>
            <a:ext cx="5429250" cy="6867525"/>
          </a:xfrm>
          <a:custGeom>
            <a:avLst/>
            <a:gdLst>
              <a:gd name="connsiteX0" fmla="*/ 2581275 w 5429250"/>
              <a:gd name="connsiteY0" fmla="*/ 9525 h 6867525"/>
              <a:gd name="connsiteX1" fmla="*/ 0 w 5429250"/>
              <a:gd name="connsiteY1" fmla="*/ 6867525 h 6867525"/>
              <a:gd name="connsiteX2" fmla="*/ 5429250 w 5429250"/>
              <a:gd name="connsiteY2" fmla="*/ 6848475 h 6867525"/>
              <a:gd name="connsiteX3" fmla="*/ 5429250 w 5429250"/>
              <a:gd name="connsiteY3" fmla="*/ 0 h 6867525"/>
              <a:gd name="connsiteX4" fmla="*/ 2581275 w 5429250"/>
              <a:gd name="connsiteY4" fmla="*/ 9525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9250" h="6867525">
                <a:moveTo>
                  <a:pt x="2581275" y="9525"/>
                </a:moveTo>
                <a:lnTo>
                  <a:pt x="0" y="6867525"/>
                </a:lnTo>
                <a:lnTo>
                  <a:pt x="5429250" y="6848475"/>
                </a:lnTo>
                <a:lnTo>
                  <a:pt x="5429250" y="0"/>
                </a:lnTo>
                <a:lnTo>
                  <a:pt x="2581275" y="952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12000"/>
            </a:stretch>
          </a:blipFill>
          <a:ln>
            <a:noFill/>
          </a:ln>
          <a:effectLst>
            <a:outerShdw blurRad="114300" dist="38100" dir="810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3FF0049F-7EED-4179-AAFD-486557E2C0F4}"/>
              </a:ext>
            </a:extLst>
          </p:cNvPr>
          <p:cNvSpPr/>
          <p:nvPr/>
        </p:nvSpPr>
        <p:spPr>
          <a:xfrm>
            <a:off x="0" y="1038225"/>
            <a:ext cx="12192000" cy="2457450"/>
          </a:xfrm>
          <a:prstGeom prst="rect">
            <a:avLst/>
          </a:prstGeom>
          <a:solidFill>
            <a:srgbClr val="519EA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EA009FC2-7839-45E7-B139-2EC0F8498FF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92" y="6139961"/>
            <a:ext cx="2990215" cy="601846"/>
          </a:xfrm>
          <a:prstGeom prst="rect">
            <a:avLst/>
          </a:prstGeom>
          <a:noFill/>
        </p:spPr>
      </p:pic>
      <p:sp>
        <p:nvSpPr>
          <p:cNvPr id="5" name="สี่เหลี่ยมผืนผ้า 4">
            <a:extLst>
              <a:ext uri="{FF2B5EF4-FFF2-40B4-BE49-F238E27FC236}">
                <a16:creationId xmlns="" xmlns:a16="http://schemas.microsoft.com/office/drawing/2014/main" id="{AA7A52F0-62FD-4D81-8211-B559290CE4C8}"/>
              </a:ext>
            </a:extLst>
          </p:cNvPr>
          <p:cNvSpPr/>
          <p:nvPr/>
        </p:nvSpPr>
        <p:spPr>
          <a:xfrm>
            <a:off x="2343150" y="1397753"/>
            <a:ext cx="7505700" cy="16363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Unit </a:t>
            </a:r>
            <a:r>
              <a:rPr lang="en-US" sz="4000" dirty="0" smtClean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8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Communication &amp; IT at Work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093A7909-EF17-45AB-A7DB-24DD71F38A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4948" y1="42980" x2="89948" y2="89780"/>
                        <a14:foregroundMark x1="55781" y1="91309" x2="93021" y2="90544"/>
                        <a14:foregroundMark x1="60104" y1="92073" x2="55365" y2="90926"/>
                        <a14:foregroundMark x1="60729" y1="89016" x2="57396" y2="90926"/>
                        <a14:foregroundMark x1="78125" y1="92550" x2="94167" y2="90449"/>
                        <a14:foregroundMark x1="58281" y1="89971" x2="53490" y2="90926"/>
                        <a14:foregroundMark x1="38594" y1="87106" x2="51927" y2="87106"/>
                        <a14:foregroundMark x1="52812" y1="86915" x2="37917" y2="86151"/>
                        <a14:foregroundMark x1="50208" y1="77746" x2="51042" y2="86915"/>
                        <a14:foregroundMark x1="41406" y1="74690" x2="38698" y2="87297"/>
                        <a14:backgroundMark x1="53750" y1="80038" x2="54792" y2="85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9" y="4366107"/>
            <a:ext cx="4569662" cy="249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9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A583B708-28D0-4613-94CE-34D07305CA8F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E8DCC929-E730-4F44-AC1E-F1D339F36AD2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2B3B66C0-3ECB-4491-B21A-4F0B34A9BB65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C3D8FC3E-6375-42BC-8243-1B2D627A4DAB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40238075-9890-4B52-96F4-EE3664B4DEE7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0638D9F4-5E5A-44C9-AA61-0704C26B3359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C99BC80F-F2C6-475C-B7F0-4C684692C3B1}"/>
              </a:ext>
            </a:extLst>
          </p:cNvPr>
          <p:cNvSpPr/>
          <p:nvPr/>
        </p:nvSpPr>
        <p:spPr>
          <a:xfrm>
            <a:off x="1529204" y="144872"/>
            <a:ext cx="9133591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Communication problems on the phone(1)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5276CAB8-0475-4FB0-97C2-410F86925E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3"/>
          <a:stretch/>
        </p:blipFill>
        <p:spPr>
          <a:xfrm>
            <a:off x="799088" y="1441043"/>
            <a:ext cx="3277612" cy="4661714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E20DC26C-967C-4D7C-AB46-3BE68C3AD3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5" r="34630"/>
          <a:stretch/>
        </p:blipFill>
        <p:spPr>
          <a:xfrm>
            <a:off x="4410074" y="1441043"/>
            <a:ext cx="3190875" cy="4661714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49F373AF-BD06-4BB1-BDFB-1DC9AD9F41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75" r="1487"/>
          <a:stretch/>
        </p:blipFill>
        <p:spPr>
          <a:xfrm>
            <a:off x="7972423" y="1441043"/>
            <a:ext cx="3277612" cy="466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6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51147A00-DD23-421E-A932-647C00BEC38A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5C3B3518-326C-4A2F-9BA4-32A255A61B59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BBCD5B2F-8CD9-4166-87C4-A37780DFE9C7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5B6ED918-675B-456D-A8BC-57B20C59AFAB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3EB9D860-3928-4D90-9FFB-55A8427644A6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B5714136-E687-4F6E-BC2C-58330E6B9744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2E7ACC25-A3DF-463F-842E-11167F0DDC47}"/>
              </a:ext>
            </a:extLst>
          </p:cNvPr>
          <p:cNvSpPr/>
          <p:nvPr/>
        </p:nvSpPr>
        <p:spPr>
          <a:xfrm>
            <a:off x="1529204" y="144872"/>
            <a:ext cx="9133591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Communication problems on the phone(</a:t>
            </a:r>
            <a:r>
              <a:rPr lang="th-TH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2</a:t>
            </a: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)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A20FEDAF-DC6F-4D09-92AD-836E76C594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97"/>
          <a:stretch/>
        </p:blipFill>
        <p:spPr>
          <a:xfrm>
            <a:off x="876300" y="1314450"/>
            <a:ext cx="2978770" cy="4431207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3254864E-59D5-4BAD-9DE4-E54F647DF3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5" r="36262"/>
          <a:stretch/>
        </p:blipFill>
        <p:spPr>
          <a:xfrm>
            <a:off x="4658049" y="1314449"/>
            <a:ext cx="2978770" cy="443120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2B150DAA-F17F-4905-AF6F-8A74425E57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71" t="50" r="2774" b="-2072"/>
          <a:stretch/>
        </p:blipFill>
        <p:spPr>
          <a:xfrm>
            <a:off x="8353425" y="1308526"/>
            <a:ext cx="3172159" cy="452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0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B2798D76-982D-4AAD-847B-982C00433F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11"/>
          <a:stretch/>
        </p:blipFill>
        <p:spPr>
          <a:xfrm>
            <a:off x="409575" y="1401617"/>
            <a:ext cx="3476625" cy="4785997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6F650A0E-2741-409F-B239-CF4E89D03A79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1B708C83-BEF6-440F-BC78-2B1126ED55BB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ลูกศร: รูปห้าเหลี่ยม 6">
              <a:extLst>
                <a:ext uri="{FF2B5EF4-FFF2-40B4-BE49-F238E27FC236}">
                  <a16:creationId xmlns="" xmlns:a16="http://schemas.microsoft.com/office/drawing/2014/main" id="{FE403914-E1C0-4665-B6F8-0182965DC0FC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กลุ่ม 7">
              <a:extLst>
                <a:ext uri="{FF2B5EF4-FFF2-40B4-BE49-F238E27FC236}">
                  <a16:creationId xmlns="" xmlns:a16="http://schemas.microsoft.com/office/drawing/2014/main" id="{EC2F4D89-0D04-4DE3-B3AF-1D5BA482C9B8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9" name="ลูกศร: เครื่องหมายบั้ง 8">
                <a:extLst>
                  <a:ext uri="{FF2B5EF4-FFF2-40B4-BE49-F238E27FC236}">
                    <a16:creationId xmlns="" xmlns:a16="http://schemas.microsoft.com/office/drawing/2014/main" id="{7F30C8D5-1FF8-41CC-A315-AE1C2A8EBAF1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สี่เหลี่ยมผืนผ้า 9">
                <a:extLst>
                  <a:ext uri="{FF2B5EF4-FFF2-40B4-BE49-F238E27FC236}">
                    <a16:creationId xmlns="" xmlns:a16="http://schemas.microsoft.com/office/drawing/2014/main" id="{A161C2D9-B530-4493-A030-76E25337F04C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สี่เหลี่ยมผืนผ้า 10">
            <a:extLst>
              <a:ext uri="{FF2B5EF4-FFF2-40B4-BE49-F238E27FC236}">
                <a16:creationId xmlns="" xmlns:a16="http://schemas.microsoft.com/office/drawing/2014/main" id="{3D8154A3-D4D9-4178-A050-390B75A4ABFF}"/>
              </a:ext>
            </a:extLst>
          </p:cNvPr>
          <p:cNvSpPr/>
          <p:nvPr/>
        </p:nvSpPr>
        <p:spPr>
          <a:xfrm>
            <a:off x="1529204" y="144872"/>
            <a:ext cx="9133591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Communication problems on the phone(</a:t>
            </a:r>
            <a:r>
              <a:rPr lang="th-TH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3</a:t>
            </a: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)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E91465C6-2A09-4E71-9C63-9C00E44501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r="42173"/>
          <a:stretch/>
        </p:blipFill>
        <p:spPr>
          <a:xfrm>
            <a:off x="3795197" y="1401617"/>
            <a:ext cx="3476625" cy="478599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C142A879-A03D-47CF-A4BA-BA0095FD74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0" t="1885" r="49" b="-123"/>
          <a:stretch/>
        </p:blipFill>
        <p:spPr>
          <a:xfrm>
            <a:off x="7487356" y="1637174"/>
            <a:ext cx="4704644" cy="432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กลุ่ม 9">
            <a:extLst>
              <a:ext uri="{FF2B5EF4-FFF2-40B4-BE49-F238E27FC236}">
                <a16:creationId xmlns="" xmlns:a16="http://schemas.microsoft.com/office/drawing/2014/main" id="{CA4B3A90-7E95-427D-AE88-C9E27BC951F6}"/>
              </a:ext>
            </a:extLst>
          </p:cNvPr>
          <p:cNvGrpSpPr/>
          <p:nvPr/>
        </p:nvGrpSpPr>
        <p:grpSpPr>
          <a:xfrm>
            <a:off x="0" y="3600450"/>
            <a:ext cx="6515100" cy="3257550"/>
            <a:chOff x="0" y="3898019"/>
            <a:chExt cx="5962650" cy="2981325"/>
          </a:xfrm>
        </p:grpSpPr>
        <p:pic>
          <p:nvPicPr>
            <p:cNvPr id="8" name="รูปภาพ 7">
              <a:extLst>
                <a:ext uri="{FF2B5EF4-FFF2-40B4-BE49-F238E27FC236}">
                  <a16:creationId xmlns="" xmlns:a16="http://schemas.microsoft.com/office/drawing/2014/main" id="{8AF18F7B-0775-49ED-A929-9EFFC4326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898019"/>
              <a:ext cx="5962650" cy="2981325"/>
            </a:xfrm>
            <a:prstGeom prst="rect">
              <a:avLst/>
            </a:prstGeom>
          </p:spPr>
        </p:pic>
        <p:sp>
          <p:nvSpPr>
            <p:cNvPr id="9" name="สี่เหลี่ยมผืนผ้า 8">
              <a:extLst>
                <a:ext uri="{FF2B5EF4-FFF2-40B4-BE49-F238E27FC236}">
                  <a16:creationId xmlns="" xmlns:a16="http://schemas.microsoft.com/office/drawing/2014/main" id="{0BB1490A-3906-419C-B277-5047D53669A7}"/>
                </a:ext>
              </a:extLst>
            </p:cNvPr>
            <p:cNvSpPr/>
            <p:nvPr/>
          </p:nvSpPr>
          <p:spPr>
            <a:xfrm>
              <a:off x="4238625" y="3898019"/>
              <a:ext cx="1714500" cy="1531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CBF590B0-A47F-44ED-8CB0-ADC362876E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5801">
            <a:off x="9335998" y="430272"/>
            <a:ext cx="2456393" cy="1228197"/>
          </a:xfrm>
          <a:prstGeom prst="rect">
            <a:avLst/>
          </a:prstGeom>
        </p:spPr>
      </p:pic>
      <p:pic>
        <p:nvPicPr>
          <p:cNvPr id="1026" name="Picture 2" descr="Bing (บิ้ง) ใช้ AI (เอไอ) ในการค้นหาแบบอัจฉริยะ - สอน PHP สอนทำ ...">
            <a:extLst>
              <a:ext uri="{FF2B5EF4-FFF2-40B4-BE49-F238E27FC236}">
                <a16:creationId xmlns="" xmlns:a16="http://schemas.microsoft.com/office/drawing/2014/main" id="{F4B1D80E-FF79-4FC9-A8D9-85E22FC21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7108">
            <a:off x="479502" y="580966"/>
            <a:ext cx="2284383" cy="92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D8A657C6-D575-4023-A578-882BEE7C34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99" y="344222"/>
            <a:ext cx="2590800" cy="876300"/>
          </a:xfrm>
          <a:prstGeom prst="rect">
            <a:avLst/>
          </a:prstGeom>
        </p:spPr>
      </p:pic>
      <p:grpSp>
        <p:nvGrpSpPr>
          <p:cNvPr id="17" name="กลุ่ม 16">
            <a:extLst>
              <a:ext uri="{FF2B5EF4-FFF2-40B4-BE49-F238E27FC236}">
                <a16:creationId xmlns="" xmlns:a16="http://schemas.microsoft.com/office/drawing/2014/main" id="{0A3E2C69-6E8D-4CF7-8DA9-E615B4BC95F6}"/>
              </a:ext>
            </a:extLst>
          </p:cNvPr>
          <p:cNvGrpSpPr/>
          <p:nvPr/>
        </p:nvGrpSpPr>
        <p:grpSpPr>
          <a:xfrm>
            <a:off x="2838449" y="1615758"/>
            <a:ext cx="6515100" cy="2749611"/>
            <a:chOff x="3497848" y="1736663"/>
            <a:chExt cx="6515100" cy="2749611"/>
          </a:xfrm>
        </p:grpSpPr>
        <p:sp>
          <p:nvSpPr>
            <p:cNvPr id="14" name="คำบรรยายภาพ: สี่เหลี่ยมมุมมน 13">
              <a:extLst>
                <a:ext uri="{FF2B5EF4-FFF2-40B4-BE49-F238E27FC236}">
                  <a16:creationId xmlns="" xmlns:a16="http://schemas.microsoft.com/office/drawing/2014/main" id="{C2A045B1-6731-4F20-9635-D0867B46E923}"/>
                </a:ext>
              </a:extLst>
            </p:cNvPr>
            <p:cNvSpPr/>
            <p:nvPr/>
          </p:nvSpPr>
          <p:spPr>
            <a:xfrm>
              <a:off x="3497848" y="1736663"/>
              <a:ext cx="6515100" cy="2749611"/>
            </a:xfrm>
            <a:prstGeom prst="wedgeRoundRectCallout">
              <a:avLst>
                <a:gd name="adj1" fmla="val 29023"/>
                <a:gd name="adj2" fmla="val 69031"/>
                <a:gd name="adj3" fmla="val 16667"/>
              </a:avLst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กล่องข้อความ 15">
              <a:extLst>
                <a:ext uri="{FF2B5EF4-FFF2-40B4-BE49-F238E27FC236}">
                  <a16:creationId xmlns="" xmlns:a16="http://schemas.microsoft.com/office/drawing/2014/main" id="{AA2CD3C7-2345-4C49-94BC-317FC269FCA2}"/>
                </a:ext>
              </a:extLst>
            </p:cNvPr>
            <p:cNvSpPr txBox="1"/>
            <p:nvPr/>
          </p:nvSpPr>
          <p:spPr>
            <a:xfrm>
              <a:off x="3688967" y="2012418"/>
              <a:ext cx="6188458" cy="230832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thaiDist"/>
              <a:r>
                <a:rPr lang="en-US" sz="24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Web Search Engine </a:t>
              </a: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or simply </a:t>
              </a:r>
              <a:r>
                <a:rPr lang="en-US" sz="2400" b="1" dirty="0" smtClean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search engine </a:t>
              </a: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is a computer program that helps you look for information on the Internet. The online search stars with going to one of the </a:t>
              </a:r>
              <a:r>
                <a:rPr lang="en-US" sz="2400" b="1" dirty="0" smtClean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web search engine </a:t>
              </a: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and typing in the words we are going to find. Then, that  </a:t>
              </a:r>
              <a:r>
                <a:rPr lang="en-US" sz="2400" b="1" dirty="0" smtClean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web search engine  </a:t>
              </a: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will search for content related to your word search.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295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6B998F51-A862-4158-A0D5-2F828414FF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" r="3063" b="67856"/>
          <a:stretch/>
        </p:blipFill>
        <p:spPr>
          <a:xfrm>
            <a:off x="1404937" y="1386648"/>
            <a:ext cx="8872538" cy="1482448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41F57904-6E0F-4CBE-95EE-9CE0FB089541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0FD9A268-4019-4F20-B251-7ACB5B497CB4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ลูกศร: รูปห้าเหลี่ยม 6">
              <a:extLst>
                <a:ext uri="{FF2B5EF4-FFF2-40B4-BE49-F238E27FC236}">
                  <a16:creationId xmlns="" xmlns:a16="http://schemas.microsoft.com/office/drawing/2014/main" id="{B9449ED4-7F39-46FE-9E5D-ADE7DC7DA6AB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กลุ่ม 7">
              <a:extLst>
                <a:ext uri="{FF2B5EF4-FFF2-40B4-BE49-F238E27FC236}">
                  <a16:creationId xmlns="" xmlns:a16="http://schemas.microsoft.com/office/drawing/2014/main" id="{044ECBBC-A828-4539-B837-48E9BFA58573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9" name="ลูกศร: เครื่องหมายบั้ง 8">
                <a:extLst>
                  <a:ext uri="{FF2B5EF4-FFF2-40B4-BE49-F238E27FC236}">
                    <a16:creationId xmlns="" xmlns:a16="http://schemas.microsoft.com/office/drawing/2014/main" id="{92E5F2B3-8A26-4326-8775-F1ECFD16B1D1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สี่เหลี่ยมผืนผ้า 9">
                <a:extLst>
                  <a:ext uri="{FF2B5EF4-FFF2-40B4-BE49-F238E27FC236}">
                    <a16:creationId xmlns="" xmlns:a16="http://schemas.microsoft.com/office/drawing/2014/main" id="{58280FBA-6000-4339-8D07-176F613A0CE5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สี่เหลี่ยมผืนผ้า 10">
            <a:extLst>
              <a:ext uri="{FF2B5EF4-FFF2-40B4-BE49-F238E27FC236}">
                <a16:creationId xmlns="" xmlns:a16="http://schemas.microsoft.com/office/drawing/2014/main" id="{99A44623-34F2-47FA-82E8-257D7C697B1C}"/>
              </a:ext>
            </a:extLst>
          </p:cNvPr>
          <p:cNvSpPr/>
          <p:nvPr/>
        </p:nvSpPr>
        <p:spPr>
          <a:xfrm>
            <a:off x="2535954" y="144872"/>
            <a:ext cx="7120091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How to use a </a:t>
            </a:r>
            <a:r>
              <a:rPr lang="en-US" sz="3600" dirty="0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Web Search Engine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DB929D55-C966-47B6-8E73-621BC647B3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34327" r="50763"/>
          <a:stretch/>
        </p:blipFill>
        <p:spPr>
          <a:xfrm>
            <a:off x="1404937" y="3177348"/>
            <a:ext cx="4357755" cy="290774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4A4478F7-A397-48A0-B43C-9B2E740DC9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4" t="33375" r="2100" b="952"/>
          <a:stretch/>
        </p:blipFill>
        <p:spPr>
          <a:xfrm>
            <a:off x="5919720" y="3118126"/>
            <a:ext cx="4357755" cy="2907747"/>
          </a:xfrm>
          <a:prstGeom prst="rect">
            <a:avLst/>
          </a:prstGeom>
        </p:spPr>
      </p:pic>
      <p:sp>
        <p:nvSpPr>
          <p:cNvPr id="14" name="Rectangle 7">
            <a:extLst>
              <a:ext uri="{FF2B5EF4-FFF2-40B4-BE49-F238E27FC236}">
                <a16:creationId xmlns="" xmlns:a16="http://schemas.microsoft.com/office/drawing/2014/main" id="{C51E1E46-EC1C-4D33-93C7-A3111D6E9982}"/>
              </a:ext>
            </a:extLst>
          </p:cNvPr>
          <p:cNvSpPr/>
          <p:nvPr/>
        </p:nvSpPr>
        <p:spPr>
          <a:xfrm rot="18900000">
            <a:off x="10531997" y="4596444"/>
            <a:ext cx="895385" cy="1994729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17818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FCB08131-1FC7-4E7E-8FB5-D15596376D75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B9BA64E0-2838-45D0-A7D1-B19ABAC15F56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706B8D6D-D020-43B4-BCF8-AA0BCBFF2904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9DE1A716-0D00-46D1-B3EB-B6156E54B85D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323599D4-5D18-4E46-ACF1-D439B7339302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ABF9F138-5634-41D4-9782-BE551599394E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F73911A4-7F51-480F-B624-44968CF1635C}"/>
              </a:ext>
            </a:extLst>
          </p:cNvPr>
          <p:cNvSpPr/>
          <p:nvPr/>
        </p:nvSpPr>
        <p:spPr>
          <a:xfrm>
            <a:off x="2535954" y="144872"/>
            <a:ext cx="7120091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How to use a </a:t>
            </a:r>
            <a:r>
              <a:rPr lang="en-US" sz="3600" dirty="0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Web Search Engine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4" name="กลุ่ม 13">
            <a:extLst>
              <a:ext uri="{FF2B5EF4-FFF2-40B4-BE49-F238E27FC236}">
                <a16:creationId xmlns="" xmlns:a16="http://schemas.microsoft.com/office/drawing/2014/main" id="{CE854E28-C1EC-4AA6-A69B-56B793D94E09}"/>
              </a:ext>
            </a:extLst>
          </p:cNvPr>
          <p:cNvGrpSpPr/>
          <p:nvPr/>
        </p:nvGrpSpPr>
        <p:grpSpPr>
          <a:xfrm>
            <a:off x="753781" y="1364073"/>
            <a:ext cx="10480408" cy="4970052"/>
            <a:chOff x="1428750" y="1219200"/>
            <a:chExt cx="9319663" cy="4419600"/>
          </a:xfrm>
        </p:grpSpPr>
        <p:pic>
          <p:nvPicPr>
            <p:cNvPr id="11" name="รูปภาพ 10">
              <a:extLst>
                <a:ext uri="{FF2B5EF4-FFF2-40B4-BE49-F238E27FC236}">
                  <a16:creationId xmlns="" xmlns:a16="http://schemas.microsoft.com/office/drawing/2014/main" id="{7A2576E9-5310-42F4-B0BD-3C322BFAA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3587" y="1238060"/>
              <a:ext cx="9304826" cy="4381880"/>
            </a:xfrm>
            <a:prstGeom prst="rect">
              <a:avLst/>
            </a:prstGeom>
          </p:spPr>
        </p:pic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C4C5616F-EC03-4007-91AE-851D83556DC9}"/>
                </a:ext>
              </a:extLst>
            </p:cNvPr>
            <p:cNvSpPr/>
            <p:nvPr/>
          </p:nvSpPr>
          <p:spPr>
            <a:xfrm>
              <a:off x="1428750" y="1219200"/>
              <a:ext cx="4019550" cy="809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="" xmlns:a16="http://schemas.microsoft.com/office/drawing/2014/main" id="{3A656684-6F99-4E8E-B724-7BEA7501056A}"/>
                </a:ext>
              </a:extLst>
            </p:cNvPr>
            <p:cNvSpPr/>
            <p:nvPr/>
          </p:nvSpPr>
          <p:spPr>
            <a:xfrm>
              <a:off x="1428750" y="5233987"/>
              <a:ext cx="2143125" cy="404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5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="" xmlns:a16="http://schemas.microsoft.com/office/drawing/2014/main" id="{AC7B7A9D-6164-4697-962C-36B452187B77}"/>
              </a:ext>
            </a:extLst>
          </p:cNvPr>
          <p:cNvSpPr/>
          <p:nvPr/>
        </p:nvSpPr>
        <p:spPr>
          <a:xfrm>
            <a:off x="5686425" y="3152775"/>
            <a:ext cx="6505575" cy="1828800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6306F72F-D1B4-4F82-9966-4CF99B7DF4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" t="43524" r="51027" b="618"/>
          <a:stretch/>
        </p:blipFill>
        <p:spPr>
          <a:xfrm>
            <a:off x="276225" y="468617"/>
            <a:ext cx="6172200" cy="6198883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05C71A20-1F3E-43DA-A507-FE8CBE8CB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2" t="925" r="64103" b="71414"/>
          <a:stretch/>
        </p:blipFill>
        <p:spPr>
          <a:xfrm>
            <a:off x="8116006" y="468617"/>
            <a:ext cx="2628194" cy="2507512"/>
          </a:xfrm>
          <a:prstGeom prst="rect">
            <a:avLst/>
          </a:prstGeom>
        </p:spPr>
      </p:pic>
      <p:sp>
        <p:nvSpPr>
          <p:cNvPr id="7" name="สี่เหลี่ยมผืนผ้า 6">
            <a:extLst>
              <a:ext uri="{FF2B5EF4-FFF2-40B4-BE49-F238E27FC236}">
                <a16:creationId xmlns="" xmlns:a16="http://schemas.microsoft.com/office/drawing/2014/main" id="{52183ADE-D7E2-4DEA-89C7-2BCF073D31D7}"/>
              </a:ext>
            </a:extLst>
          </p:cNvPr>
          <p:cNvSpPr/>
          <p:nvPr/>
        </p:nvSpPr>
        <p:spPr>
          <a:xfrm>
            <a:off x="6878314" y="3429000"/>
            <a:ext cx="5103577" cy="1366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Messenger </a:t>
            </a:r>
            <a:r>
              <a:rPr lang="en-US" sz="3600" b="1" dirty="0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Application</a:t>
            </a:r>
            <a:r>
              <a:rPr lang="th-TH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</a:br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Line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4779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="" xmlns:a16="http://schemas.microsoft.com/office/drawing/2014/main" id="{853F4838-F87E-4D56-94DA-5C5A66F2ECEA}"/>
              </a:ext>
            </a:extLst>
          </p:cNvPr>
          <p:cNvSpPr/>
          <p:nvPr/>
        </p:nvSpPr>
        <p:spPr>
          <a:xfrm>
            <a:off x="0" y="3038942"/>
            <a:ext cx="5762625" cy="1828800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="" xmlns:a16="http://schemas.microsoft.com/office/drawing/2014/main" id="{B4172DC8-6CA9-4650-BA27-54FCA28B12F2}"/>
              </a:ext>
            </a:extLst>
          </p:cNvPr>
          <p:cNvSpPr/>
          <p:nvPr/>
        </p:nvSpPr>
        <p:spPr>
          <a:xfrm>
            <a:off x="291423" y="3205958"/>
            <a:ext cx="5103577" cy="14947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b="1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Messenger </a:t>
            </a:r>
            <a:r>
              <a:rPr lang="en-US" sz="3600" b="1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Application</a:t>
            </a:r>
            <a:endParaRPr lang="th-TH" sz="3600" b="1" dirty="0">
              <a:solidFill>
                <a:schemeClr val="bg1"/>
              </a:solidFill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err="1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WhatsApp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46E054BB-E7D2-4CFA-84A3-87514B94D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43781" r="1637" b="361"/>
          <a:stretch/>
        </p:blipFill>
        <p:spPr>
          <a:xfrm>
            <a:off x="5943599" y="329558"/>
            <a:ext cx="6172200" cy="6198883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3542B8B9-D947-442B-B8B6-7305645D11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2" t="900" r="27239" b="72063"/>
          <a:stretch/>
        </p:blipFill>
        <p:spPr>
          <a:xfrm>
            <a:off x="1800225" y="329558"/>
            <a:ext cx="2085975" cy="244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7530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กลุ่ม 13">
            <a:extLst>
              <a:ext uri="{FF2B5EF4-FFF2-40B4-BE49-F238E27FC236}">
                <a16:creationId xmlns="" xmlns:a16="http://schemas.microsoft.com/office/drawing/2014/main" id="{31EFAFA9-9520-403E-81DB-2BA8A53CC460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4" name="สี่เหลี่ยมผืนผ้า 3">
              <a:extLst>
                <a:ext uri="{FF2B5EF4-FFF2-40B4-BE49-F238E27FC236}">
                  <a16:creationId xmlns="" xmlns:a16="http://schemas.microsoft.com/office/drawing/2014/main" id="{BBD5C001-D43C-48E4-8899-6F99EE5A234D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ลูกศร: รูปห้าเหลี่ยม 4">
              <a:extLst>
                <a:ext uri="{FF2B5EF4-FFF2-40B4-BE49-F238E27FC236}">
                  <a16:creationId xmlns="" xmlns:a16="http://schemas.microsoft.com/office/drawing/2014/main" id="{DA78B828-5DBC-45F7-A346-8184854FFA2D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กลุ่ม 12">
              <a:extLst>
                <a:ext uri="{FF2B5EF4-FFF2-40B4-BE49-F238E27FC236}">
                  <a16:creationId xmlns="" xmlns:a16="http://schemas.microsoft.com/office/drawing/2014/main" id="{DDB730C7-9073-4956-99E9-D1B2AB9F2443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11" name="ลูกศร: เครื่องหมายบั้ง 10">
                <a:extLst>
                  <a:ext uri="{FF2B5EF4-FFF2-40B4-BE49-F238E27FC236}">
                    <a16:creationId xmlns="" xmlns:a16="http://schemas.microsoft.com/office/drawing/2014/main" id="{4F76E7C0-44B3-43C3-90B9-1B45099BD251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สี่เหลี่ยมผืนผ้า 11">
                <a:extLst>
                  <a:ext uri="{FF2B5EF4-FFF2-40B4-BE49-F238E27FC236}">
                    <a16:creationId xmlns="" xmlns:a16="http://schemas.microsoft.com/office/drawing/2014/main" id="{A565AE9B-164D-4049-A7DD-F96646E400E4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6" name="รูปภาพ 15">
            <a:extLst>
              <a:ext uri="{FF2B5EF4-FFF2-40B4-BE49-F238E27FC236}">
                <a16:creationId xmlns="" xmlns:a16="http://schemas.microsoft.com/office/drawing/2014/main" id="{8372AC74-7E79-4710-A12F-94D15638B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8" b="21204"/>
          <a:stretch/>
        </p:blipFill>
        <p:spPr>
          <a:xfrm>
            <a:off x="800406" y="1843815"/>
            <a:ext cx="10591188" cy="3170369"/>
          </a:xfrm>
          <a:prstGeom prst="rect">
            <a:avLst/>
          </a:prstGeom>
        </p:spPr>
      </p:pic>
      <p:sp>
        <p:nvSpPr>
          <p:cNvPr id="17" name="สี่เหลี่ยมผืนผ้า 16">
            <a:extLst>
              <a:ext uri="{FF2B5EF4-FFF2-40B4-BE49-F238E27FC236}">
                <a16:creationId xmlns="" xmlns:a16="http://schemas.microsoft.com/office/drawing/2014/main" id="{D5F9F8E4-D665-4653-B634-EA79F8E335D1}"/>
              </a:ext>
            </a:extLst>
          </p:cNvPr>
          <p:cNvSpPr/>
          <p:nvPr/>
        </p:nvSpPr>
        <p:spPr>
          <a:xfrm>
            <a:off x="2222535" y="144872"/>
            <a:ext cx="7746929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Vocabulary: Written communication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18" name="สี่เหลี่ยมผืนผ้า: มุมตัดด้านทแยง 17">
            <a:extLst>
              <a:ext uri="{FF2B5EF4-FFF2-40B4-BE49-F238E27FC236}">
                <a16:creationId xmlns="" xmlns:a16="http://schemas.microsoft.com/office/drawing/2014/main" id="{79A7CA58-C507-497C-A69C-2306BC9B0BC8}"/>
              </a:ext>
            </a:extLst>
          </p:cNvPr>
          <p:cNvSpPr/>
          <p:nvPr/>
        </p:nvSpPr>
        <p:spPr>
          <a:xfrm>
            <a:off x="800406" y="5247310"/>
            <a:ext cx="2818417" cy="633649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letter</a:t>
            </a:r>
          </a:p>
        </p:txBody>
      </p:sp>
      <p:sp>
        <p:nvSpPr>
          <p:cNvPr id="19" name="สี่เหลี่ยมผืนผ้า: มุมตัดด้านทแยง 18">
            <a:extLst>
              <a:ext uri="{FF2B5EF4-FFF2-40B4-BE49-F238E27FC236}">
                <a16:creationId xmlns="" xmlns:a16="http://schemas.microsoft.com/office/drawing/2014/main" id="{B1B98DB5-5082-4D08-93C1-7944AC436089}"/>
              </a:ext>
            </a:extLst>
          </p:cNvPr>
          <p:cNvSpPr/>
          <p:nvPr/>
        </p:nvSpPr>
        <p:spPr>
          <a:xfrm>
            <a:off x="4895586" y="5247309"/>
            <a:ext cx="2818417" cy="633649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e-mail</a:t>
            </a:r>
          </a:p>
        </p:txBody>
      </p:sp>
      <p:sp>
        <p:nvSpPr>
          <p:cNvPr id="20" name="สี่เหลี่ยมผืนผ้า: มุมตัดด้านทแยง 19">
            <a:extLst>
              <a:ext uri="{FF2B5EF4-FFF2-40B4-BE49-F238E27FC236}">
                <a16:creationId xmlns="" xmlns:a16="http://schemas.microsoft.com/office/drawing/2014/main" id="{B294AFEE-96BB-4334-831B-13705D3D3E1B}"/>
              </a:ext>
            </a:extLst>
          </p:cNvPr>
          <p:cNvSpPr/>
          <p:nvPr/>
        </p:nvSpPr>
        <p:spPr>
          <a:xfrm>
            <a:off x="8726189" y="5247308"/>
            <a:ext cx="2818417" cy="633649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fax</a:t>
            </a:r>
          </a:p>
        </p:txBody>
      </p:sp>
      <p:pic>
        <p:nvPicPr>
          <p:cNvPr id="27" name="Picture 1">
            <a:extLst>
              <a:ext uri="{FF2B5EF4-FFF2-40B4-BE49-F238E27FC236}">
                <a16:creationId xmlns="" xmlns:a16="http://schemas.microsoft.com/office/drawing/2014/main" id="{1C804CD3-8580-42C1-9C66-F1B90F84E8D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5165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กลุ่ม 13">
            <a:extLst>
              <a:ext uri="{FF2B5EF4-FFF2-40B4-BE49-F238E27FC236}">
                <a16:creationId xmlns="" xmlns:a16="http://schemas.microsoft.com/office/drawing/2014/main" id="{31EFAFA9-9520-403E-81DB-2BA8A53CC460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4" name="สี่เหลี่ยมผืนผ้า 3">
              <a:extLst>
                <a:ext uri="{FF2B5EF4-FFF2-40B4-BE49-F238E27FC236}">
                  <a16:creationId xmlns="" xmlns:a16="http://schemas.microsoft.com/office/drawing/2014/main" id="{BBD5C001-D43C-48E4-8899-6F99EE5A234D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ลูกศร: รูปห้าเหลี่ยม 4">
              <a:extLst>
                <a:ext uri="{FF2B5EF4-FFF2-40B4-BE49-F238E27FC236}">
                  <a16:creationId xmlns="" xmlns:a16="http://schemas.microsoft.com/office/drawing/2014/main" id="{DA78B828-5DBC-45F7-A346-8184854FFA2D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กลุ่ม 12">
              <a:extLst>
                <a:ext uri="{FF2B5EF4-FFF2-40B4-BE49-F238E27FC236}">
                  <a16:creationId xmlns="" xmlns:a16="http://schemas.microsoft.com/office/drawing/2014/main" id="{DDB730C7-9073-4956-99E9-D1B2AB9F2443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11" name="ลูกศร: เครื่องหมายบั้ง 10">
                <a:extLst>
                  <a:ext uri="{FF2B5EF4-FFF2-40B4-BE49-F238E27FC236}">
                    <a16:creationId xmlns="" xmlns:a16="http://schemas.microsoft.com/office/drawing/2014/main" id="{4F76E7C0-44B3-43C3-90B9-1B45099BD251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สี่เหลี่ยมผืนผ้า 11">
                <a:extLst>
                  <a:ext uri="{FF2B5EF4-FFF2-40B4-BE49-F238E27FC236}">
                    <a16:creationId xmlns="" xmlns:a16="http://schemas.microsoft.com/office/drawing/2014/main" id="{A565AE9B-164D-4049-A7DD-F96646E400E4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7" name="สี่เหลี่ยมผืนผ้า 16">
            <a:extLst>
              <a:ext uri="{FF2B5EF4-FFF2-40B4-BE49-F238E27FC236}">
                <a16:creationId xmlns="" xmlns:a16="http://schemas.microsoft.com/office/drawing/2014/main" id="{D5F9F8E4-D665-4653-B634-EA79F8E335D1}"/>
              </a:ext>
            </a:extLst>
          </p:cNvPr>
          <p:cNvSpPr/>
          <p:nvPr/>
        </p:nvSpPr>
        <p:spPr>
          <a:xfrm>
            <a:off x="2222535" y="144872"/>
            <a:ext cx="7746929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Vocabulary: Written communication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22" name="รูปภาพ 21">
            <a:extLst>
              <a:ext uri="{FF2B5EF4-FFF2-40B4-BE49-F238E27FC236}">
                <a16:creationId xmlns="" xmlns:a16="http://schemas.microsoft.com/office/drawing/2014/main" id="{1ED8415E-6E25-42D5-9B90-AF9FD9170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67" y="1554571"/>
            <a:ext cx="10648869" cy="2969803"/>
          </a:xfrm>
          <a:prstGeom prst="rect">
            <a:avLst/>
          </a:prstGeom>
        </p:spPr>
      </p:pic>
      <p:sp>
        <p:nvSpPr>
          <p:cNvPr id="23" name="สี่เหลี่ยมผืนผ้า: มุมตัดด้านทแยง 22">
            <a:extLst>
              <a:ext uri="{FF2B5EF4-FFF2-40B4-BE49-F238E27FC236}">
                <a16:creationId xmlns="" xmlns:a16="http://schemas.microsoft.com/office/drawing/2014/main" id="{924440CC-EA63-47AD-9546-F507D21057CB}"/>
              </a:ext>
            </a:extLst>
          </p:cNvPr>
          <p:cNvSpPr/>
          <p:nvPr/>
        </p:nvSpPr>
        <p:spPr>
          <a:xfrm>
            <a:off x="1168176" y="4643097"/>
            <a:ext cx="2937100" cy="660332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memo</a:t>
            </a:r>
          </a:p>
        </p:txBody>
      </p:sp>
      <p:sp>
        <p:nvSpPr>
          <p:cNvPr id="24" name="สี่เหลี่ยมผืนผ้า: มุมตัดด้านทแยง 23">
            <a:extLst>
              <a:ext uri="{FF2B5EF4-FFF2-40B4-BE49-F238E27FC236}">
                <a16:creationId xmlns="" xmlns:a16="http://schemas.microsoft.com/office/drawing/2014/main" id="{9CDB2239-C849-4853-9C40-71890DD823DB}"/>
              </a:ext>
            </a:extLst>
          </p:cNvPr>
          <p:cNvSpPr/>
          <p:nvPr/>
        </p:nvSpPr>
        <p:spPr>
          <a:xfrm>
            <a:off x="4557523" y="4643097"/>
            <a:ext cx="2937100" cy="660332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report</a:t>
            </a:r>
          </a:p>
        </p:txBody>
      </p:sp>
      <p:sp>
        <p:nvSpPr>
          <p:cNvPr id="25" name="สี่เหลี่ยมผืนผ้า: มุมตัดด้านทแยง 24">
            <a:extLst>
              <a:ext uri="{FF2B5EF4-FFF2-40B4-BE49-F238E27FC236}">
                <a16:creationId xmlns="" xmlns:a16="http://schemas.microsoft.com/office/drawing/2014/main" id="{57842C16-FD13-4842-9DC2-088AE811E017}"/>
              </a:ext>
            </a:extLst>
          </p:cNvPr>
          <p:cNvSpPr/>
          <p:nvPr/>
        </p:nvSpPr>
        <p:spPr>
          <a:xfrm>
            <a:off x="8159526" y="4643097"/>
            <a:ext cx="2937100" cy="660332"/>
          </a:xfrm>
          <a:prstGeom prst="snip2DiagRect">
            <a:avLst/>
          </a:prstGeom>
          <a:solidFill>
            <a:srgbClr val="519EA4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loud" panose="02000000000000000000" pitchFamily="50" charset="-34"/>
                <a:cs typeface="Cloud" panose="02000000000000000000" pitchFamily="50" charset="-34"/>
              </a:rPr>
              <a:t>notice</a:t>
            </a:r>
          </a:p>
        </p:txBody>
      </p:sp>
      <p:pic>
        <p:nvPicPr>
          <p:cNvPr id="26" name="Picture 1">
            <a:extLst>
              <a:ext uri="{FF2B5EF4-FFF2-40B4-BE49-F238E27FC236}">
                <a16:creationId xmlns="" xmlns:a16="http://schemas.microsoft.com/office/drawing/2014/main" id="{93B28EA6-7498-4808-9F5F-6D162A6C0E3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4443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="" xmlns:a16="http://schemas.microsoft.com/office/drawing/2014/main" id="{E5B6CC08-3C3D-4CA7-9AE6-CF32B2FB6F2B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886BD388-5422-4F28-A617-7512C67A498A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EEA1BF82-7974-4ECC-9EB8-49B156E69B3E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EC759F41-8A4C-480E-AC40-E43620633B3D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B8DFF137-6413-423F-B923-2C32DE65E804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9AFEAA24-F00B-4F54-AFCA-42E3EFDD452E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BF6FACF8-92C8-49B1-B1E5-CCF5C447D588}"/>
              </a:ext>
            </a:extLst>
          </p:cNvPr>
          <p:cNvSpPr/>
          <p:nvPr/>
        </p:nvSpPr>
        <p:spPr>
          <a:xfrm>
            <a:off x="2640726" y="144872"/>
            <a:ext cx="6910546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Vocabulary and expression: FAX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8" name="กลุ่ม 17">
            <a:extLst>
              <a:ext uri="{FF2B5EF4-FFF2-40B4-BE49-F238E27FC236}">
                <a16:creationId xmlns="" xmlns:a16="http://schemas.microsoft.com/office/drawing/2014/main" id="{D30C5135-1246-4E88-A97E-E3FA406D0940}"/>
              </a:ext>
            </a:extLst>
          </p:cNvPr>
          <p:cNvGrpSpPr/>
          <p:nvPr/>
        </p:nvGrpSpPr>
        <p:grpSpPr>
          <a:xfrm>
            <a:off x="2137102" y="1276350"/>
            <a:ext cx="7174845" cy="5132364"/>
            <a:chOff x="2137102" y="1276350"/>
            <a:chExt cx="7174845" cy="5132364"/>
          </a:xfrm>
        </p:grpSpPr>
        <p:sp>
          <p:nvSpPr>
            <p:cNvPr id="15" name="สี่เหลี่ยมผืนผ้า: มุมตัดด้านทแยง 14">
              <a:extLst>
                <a:ext uri="{FF2B5EF4-FFF2-40B4-BE49-F238E27FC236}">
                  <a16:creationId xmlns="" xmlns:a16="http://schemas.microsoft.com/office/drawing/2014/main" id="{9D047137-F202-47CB-B76D-6020CD4FA8DC}"/>
                </a:ext>
              </a:extLst>
            </p:cNvPr>
            <p:cNvSpPr/>
            <p:nvPr/>
          </p:nvSpPr>
          <p:spPr>
            <a:xfrm rot="21298549">
              <a:off x="2137102" y="1328924"/>
              <a:ext cx="7174845" cy="5079790"/>
            </a:xfrm>
            <a:prstGeom prst="snip2Diag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กลุ่ม 16">
              <a:extLst>
                <a:ext uri="{FF2B5EF4-FFF2-40B4-BE49-F238E27FC236}">
                  <a16:creationId xmlns="" xmlns:a16="http://schemas.microsoft.com/office/drawing/2014/main" id="{B1B515BB-2EA4-42FC-B20C-9D0CA2B84137}"/>
                </a:ext>
              </a:extLst>
            </p:cNvPr>
            <p:cNvGrpSpPr/>
            <p:nvPr/>
          </p:nvGrpSpPr>
          <p:grpSpPr>
            <a:xfrm>
              <a:off x="2152650" y="1276350"/>
              <a:ext cx="7143750" cy="5057775"/>
              <a:chOff x="2152650" y="1276350"/>
              <a:chExt cx="7143750" cy="5057775"/>
            </a:xfrm>
          </p:grpSpPr>
          <p:sp>
            <p:nvSpPr>
              <p:cNvPr id="11" name="สี่เหลี่ยมผืนผ้า: มุมตัดด้านทแยง 10">
                <a:extLst>
                  <a:ext uri="{FF2B5EF4-FFF2-40B4-BE49-F238E27FC236}">
                    <a16:creationId xmlns="" xmlns:a16="http://schemas.microsoft.com/office/drawing/2014/main" id="{362B2510-04D0-4AD8-BAEC-81AE78D591E2}"/>
                  </a:ext>
                </a:extLst>
              </p:cNvPr>
              <p:cNvSpPr/>
              <p:nvPr/>
            </p:nvSpPr>
            <p:spPr>
              <a:xfrm>
                <a:off x="2152650" y="1276350"/>
                <a:ext cx="7143750" cy="5057775"/>
              </a:xfrm>
              <a:prstGeom prst="snip2Diag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สี่เหลี่ยมผืนผ้า 11">
                <a:extLst>
                  <a:ext uri="{FF2B5EF4-FFF2-40B4-BE49-F238E27FC236}">
                    <a16:creationId xmlns="" xmlns:a16="http://schemas.microsoft.com/office/drawing/2014/main" id="{84BCAABF-1EE4-4684-9405-2D464167D448}"/>
                  </a:ext>
                </a:extLst>
              </p:cNvPr>
              <p:cNvSpPr/>
              <p:nvPr/>
            </p:nvSpPr>
            <p:spPr>
              <a:xfrm>
                <a:off x="3048000" y="1445765"/>
                <a:ext cx="6096000" cy="465768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rgbClr val="F29E94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machine(n.)</a:t>
                </a:r>
                <a:endParaRPr lang="en-US" sz="2000" dirty="0">
                  <a:solidFill>
                    <a:srgbClr val="F29E9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Do you have </a:t>
                </a:r>
                <a:r>
                  <a:rPr lang="en-US" sz="2000" u="sng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a </a:t>
                </a:r>
                <a:r>
                  <a:rPr lang="en-US" sz="2000" u="sng" dirty="0" smtClean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?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 smtClean="0">
                    <a:solidFill>
                      <a:srgbClr val="F29E94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</a:t>
                </a:r>
                <a:r>
                  <a:rPr lang="en-US" sz="2000" dirty="0">
                    <a:solidFill>
                      <a:srgbClr val="F29E94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number(n.)</a:t>
                </a:r>
                <a:endParaRPr lang="en-US" sz="2000" dirty="0">
                  <a:solidFill>
                    <a:srgbClr val="F29E9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What is your </a:t>
                </a:r>
                <a:r>
                  <a:rPr lang="en-US" sz="2000" u="sng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number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 at the office?</a:t>
                </a:r>
                <a:endParaRPr lang="en-US" sz="20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rgbClr val="F29E94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message(n.)</a:t>
                </a:r>
                <a:endParaRPr lang="en-US" sz="2000" dirty="0">
                  <a:solidFill>
                    <a:srgbClr val="F29E9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Please send me information by </a:t>
                </a:r>
                <a:r>
                  <a:rPr lang="en-US" sz="2000" u="sng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.</a:t>
                </a:r>
                <a:endParaRPr lang="en-US" sz="20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Did you receive my </a:t>
                </a:r>
                <a:r>
                  <a:rPr lang="en-US" sz="2000" u="sng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?</a:t>
                </a:r>
                <a:endParaRPr lang="en-US" sz="20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srgbClr val="F29E94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(v.)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(to send somebody a message by a fax machine)</a:t>
                </a:r>
                <a:endParaRPr lang="en-US" sz="20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 smtClean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Could 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you please </a:t>
                </a:r>
                <a:r>
                  <a:rPr lang="en-US" sz="2000" u="sng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fax </a:t>
                </a:r>
                <a:r>
                  <a:rPr lang="en-US" sz="20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me your new address?</a:t>
                </a:r>
                <a:endParaRPr lang="en-US" sz="20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</p:grpSp>
      <p:pic>
        <p:nvPicPr>
          <p:cNvPr id="14" name="รูปภาพ 13">
            <a:extLst>
              <a:ext uri="{FF2B5EF4-FFF2-40B4-BE49-F238E27FC236}">
                <a16:creationId xmlns="" xmlns:a16="http://schemas.microsoft.com/office/drawing/2014/main" id="{74F3A874-3CFB-4879-8AFD-B675DD153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167" y1="59567" x2="53833" y2="22383"/>
                        <a14:foregroundMark x1="22500" y1="57040" x2="24167" y2="498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020" y="3604931"/>
            <a:ext cx="3366280" cy="31081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2456E308-D582-4ABE-9C4E-ED8652C6947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308034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="" xmlns:a16="http://schemas.microsoft.com/office/drawing/2014/main" id="{50091417-5697-44C3-9925-9E8CD72F0B0F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59EA3343-AAFB-4B9F-B533-B283E3CFC77F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8F98738D-DC4D-4CCE-8F48-2DB4B4981C3E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BF4EB80C-6353-4E81-BBDC-4335F2998302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38A2B041-2205-466A-AFFE-CC86E4A00F26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90C59DE0-5146-4A87-94D2-E34FAF3D998D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39449443-6E2F-4D9F-A6B7-BBE5516511E7}"/>
              </a:ext>
            </a:extLst>
          </p:cNvPr>
          <p:cNvSpPr/>
          <p:nvPr/>
        </p:nvSpPr>
        <p:spPr>
          <a:xfrm>
            <a:off x="3155129" y="0"/>
            <a:ext cx="5881738" cy="10823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Writing dates</a:t>
            </a:r>
          </a:p>
          <a:p>
            <a:pPr algn="ctr"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American English &amp; British English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28AA1280-2944-43B3-A857-1B415AEC5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7" r="11619"/>
          <a:stretch/>
        </p:blipFill>
        <p:spPr>
          <a:xfrm>
            <a:off x="831990" y="2322207"/>
            <a:ext cx="10657885" cy="2705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">
            <a:extLst>
              <a:ext uri="{FF2B5EF4-FFF2-40B4-BE49-F238E27FC236}">
                <a16:creationId xmlns="" xmlns:a16="http://schemas.microsoft.com/office/drawing/2014/main" id="{4CB0C5EC-1A18-4865-97DC-80FC74442FC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08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="" xmlns:a16="http://schemas.microsoft.com/office/drawing/2014/main" id="{471417E0-0EF6-408B-92FC-A1AC5FDF1765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6" name="สี่เหลี่ยมผืนผ้า 5">
              <a:extLst>
                <a:ext uri="{FF2B5EF4-FFF2-40B4-BE49-F238E27FC236}">
                  <a16:creationId xmlns="" xmlns:a16="http://schemas.microsoft.com/office/drawing/2014/main" id="{4DF69FDA-5DF9-4833-B166-CECE92023BA0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ลูกศร: รูปห้าเหลี่ยม 6">
              <a:extLst>
                <a:ext uri="{FF2B5EF4-FFF2-40B4-BE49-F238E27FC236}">
                  <a16:creationId xmlns="" xmlns:a16="http://schemas.microsoft.com/office/drawing/2014/main" id="{9BAC35FF-8132-4210-BEE6-16CD92127AA8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กลุ่ม 7">
              <a:extLst>
                <a:ext uri="{FF2B5EF4-FFF2-40B4-BE49-F238E27FC236}">
                  <a16:creationId xmlns="" xmlns:a16="http://schemas.microsoft.com/office/drawing/2014/main" id="{1DB635E9-28D1-4881-9CF6-DAC649560CA4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9" name="ลูกศร: เครื่องหมายบั้ง 8">
                <a:extLst>
                  <a:ext uri="{FF2B5EF4-FFF2-40B4-BE49-F238E27FC236}">
                    <a16:creationId xmlns="" xmlns:a16="http://schemas.microsoft.com/office/drawing/2014/main" id="{C1866459-C59E-4E19-8B60-93AFF138A32F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สี่เหลี่ยมผืนผ้า 9">
                <a:extLst>
                  <a:ext uri="{FF2B5EF4-FFF2-40B4-BE49-F238E27FC236}">
                    <a16:creationId xmlns="" xmlns:a16="http://schemas.microsoft.com/office/drawing/2014/main" id="{01217FB5-DBC2-4ACC-B50D-34FAEAA4C772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สี่เหลี่ยมผืนผ้า 10">
            <a:extLst>
              <a:ext uri="{FF2B5EF4-FFF2-40B4-BE49-F238E27FC236}">
                <a16:creationId xmlns="" xmlns:a16="http://schemas.microsoft.com/office/drawing/2014/main" id="{A4957F56-67C8-4A1D-A50F-72AB0BA3EB9E}"/>
              </a:ext>
            </a:extLst>
          </p:cNvPr>
          <p:cNvSpPr/>
          <p:nvPr/>
        </p:nvSpPr>
        <p:spPr>
          <a:xfrm>
            <a:off x="4639542" y="144872"/>
            <a:ext cx="2912913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Saying Dates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9" name="กลุ่ม 18">
            <a:extLst>
              <a:ext uri="{FF2B5EF4-FFF2-40B4-BE49-F238E27FC236}">
                <a16:creationId xmlns="" xmlns:a16="http://schemas.microsoft.com/office/drawing/2014/main" id="{8350248E-DEF9-4082-A5E5-E6A5EE9100A8}"/>
              </a:ext>
            </a:extLst>
          </p:cNvPr>
          <p:cNvGrpSpPr/>
          <p:nvPr/>
        </p:nvGrpSpPr>
        <p:grpSpPr>
          <a:xfrm>
            <a:off x="2895597" y="1164047"/>
            <a:ext cx="6400800" cy="4991100"/>
            <a:chOff x="2895597" y="1164047"/>
            <a:chExt cx="6400800" cy="4991100"/>
          </a:xfrm>
        </p:grpSpPr>
        <p:sp>
          <p:nvSpPr>
            <p:cNvPr id="18" name="สี่เหลี่ยมด้านขนาน 17">
              <a:extLst>
                <a:ext uri="{FF2B5EF4-FFF2-40B4-BE49-F238E27FC236}">
                  <a16:creationId xmlns="" xmlns:a16="http://schemas.microsoft.com/office/drawing/2014/main" id="{57CBEA4A-69E1-483D-9816-04C8BCDD63DF}"/>
                </a:ext>
              </a:extLst>
            </p:cNvPr>
            <p:cNvSpPr/>
            <p:nvPr/>
          </p:nvSpPr>
          <p:spPr>
            <a:xfrm>
              <a:off x="2895597" y="1164047"/>
              <a:ext cx="6400800" cy="4991100"/>
            </a:xfrm>
            <a:prstGeom prst="parallelogram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="" xmlns:a16="http://schemas.microsoft.com/office/drawing/2014/main" id="{1F001DE6-1ED5-406E-86D7-62F89039D2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6973" y="1445744"/>
              <a:ext cx="5698049" cy="44382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2529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942ED7E1-85C5-4941-B5A4-8813D2819E4F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60B79F55-5420-457D-BEF7-090212081EFB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C8DF76BD-84E7-464A-B6A7-AF26BCB104E6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6EA83902-B8BD-4CE2-A761-1218A8B0B053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4DF2B789-E9FE-42E1-A03E-9988DE7CE93A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005C7408-F0DD-47D8-8DA0-AA921308CCE7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467016B1-B594-42E8-B7EB-C66FB2362C28}"/>
              </a:ext>
            </a:extLst>
          </p:cNvPr>
          <p:cNvSpPr/>
          <p:nvPr/>
        </p:nvSpPr>
        <p:spPr>
          <a:xfrm>
            <a:off x="4572601" y="144872"/>
            <a:ext cx="3046796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Memorandum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56657373-696D-4C86-B7C2-F6DD309C9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252" y="2209801"/>
            <a:ext cx="8387495" cy="31376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="" xmlns:a16="http://schemas.microsoft.com/office/drawing/2014/main" id="{BE1CCE62-9647-4F43-B126-226673C534DC}"/>
              </a:ext>
            </a:extLst>
          </p:cNvPr>
          <p:cNvSpPr/>
          <p:nvPr/>
        </p:nvSpPr>
        <p:spPr>
          <a:xfrm>
            <a:off x="1902252" y="1606187"/>
            <a:ext cx="3290516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Elements of Memo</a:t>
            </a:r>
            <a:endParaRPr lang="en-US" sz="28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34" name="กลุ่ม 33">
            <a:extLst>
              <a:ext uri="{FF2B5EF4-FFF2-40B4-BE49-F238E27FC236}">
                <a16:creationId xmlns="" xmlns:a16="http://schemas.microsoft.com/office/drawing/2014/main" id="{DF058D0D-A3B1-4FFC-A781-589CA6B7754C}"/>
              </a:ext>
            </a:extLst>
          </p:cNvPr>
          <p:cNvGrpSpPr/>
          <p:nvPr/>
        </p:nvGrpSpPr>
        <p:grpSpPr>
          <a:xfrm>
            <a:off x="7239000" y="2552700"/>
            <a:ext cx="4059023" cy="382880"/>
            <a:chOff x="7239000" y="2552700"/>
            <a:chExt cx="4059023" cy="382880"/>
          </a:xfrm>
        </p:grpSpPr>
        <p:sp>
          <p:nvSpPr>
            <p:cNvPr id="13" name="Rectangle 19">
              <a:extLst>
                <a:ext uri="{FF2B5EF4-FFF2-40B4-BE49-F238E27FC236}">
                  <a16:creationId xmlns="" xmlns:a16="http://schemas.microsoft.com/office/drawing/2014/main" id="{BBE32FA3-A69B-4B0F-8040-155F38920BAC}"/>
                </a:ext>
              </a:extLst>
            </p:cNvPr>
            <p:cNvSpPr/>
            <p:nvPr/>
          </p:nvSpPr>
          <p:spPr>
            <a:xfrm>
              <a:off x="8155552" y="2552700"/>
              <a:ext cx="3142471" cy="382880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Name of a company</a:t>
              </a:r>
            </a:p>
          </p:txBody>
        </p:sp>
        <p:cxnSp>
          <p:nvCxnSpPr>
            <p:cNvPr id="20" name="ตัวเชื่อมต่อ: หักมุม 19">
              <a:extLst>
                <a:ext uri="{FF2B5EF4-FFF2-40B4-BE49-F238E27FC236}">
                  <a16:creationId xmlns="" xmlns:a16="http://schemas.microsoft.com/office/drawing/2014/main" id="{90E1D739-6C58-4D79-B32F-CACE665B0001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rot="10800000">
              <a:off x="7239000" y="2552700"/>
              <a:ext cx="916552" cy="191440"/>
            </a:xfrm>
            <a:prstGeom prst="bentConnector3">
              <a:avLst/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กลุ่ม 38">
            <a:extLst>
              <a:ext uri="{FF2B5EF4-FFF2-40B4-BE49-F238E27FC236}">
                <a16:creationId xmlns="" xmlns:a16="http://schemas.microsoft.com/office/drawing/2014/main" id="{9F901BFF-E5CB-4C4F-9195-2C5A405D81C6}"/>
              </a:ext>
            </a:extLst>
          </p:cNvPr>
          <p:cNvGrpSpPr/>
          <p:nvPr/>
        </p:nvGrpSpPr>
        <p:grpSpPr>
          <a:xfrm>
            <a:off x="3409951" y="5029200"/>
            <a:ext cx="4517702" cy="993407"/>
            <a:chOff x="3409951" y="5029200"/>
            <a:chExt cx="4517702" cy="993407"/>
          </a:xfrm>
        </p:grpSpPr>
        <p:sp>
          <p:nvSpPr>
            <p:cNvPr id="18" name="Rectangle 33">
              <a:extLst>
                <a:ext uri="{FF2B5EF4-FFF2-40B4-BE49-F238E27FC236}">
                  <a16:creationId xmlns="" xmlns:a16="http://schemas.microsoft.com/office/drawing/2014/main" id="{180512EA-8669-43F0-9A50-CCAF6CA7B722}"/>
                </a:ext>
              </a:extLst>
            </p:cNvPr>
            <p:cNvSpPr/>
            <p:nvPr/>
          </p:nvSpPr>
          <p:spPr>
            <a:xfrm>
              <a:off x="4264345" y="5598257"/>
              <a:ext cx="3663308" cy="424350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dirty="0" smtClean="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Sender’s </a:t>
              </a:r>
              <a:r>
                <a:rPr lang="en-US" sz="1600" dirty="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name and job position</a:t>
              </a:r>
            </a:p>
          </p:txBody>
        </p:sp>
        <p:cxnSp>
          <p:nvCxnSpPr>
            <p:cNvPr id="21" name="ตัวเชื่อมต่อ: หักมุม 20">
              <a:extLst>
                <a:ext uri="{FF2B5EF4-FFF2-40B4-BE49-F238E27FC236}">
                  <a16:creationId xmlns="" xmlns:a16="http://schemas.microsoft.com/office/drawing/2014/main" id="{842C657A-BAA1-44FF-9AB5-B87BCD6093B5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rot="16200000" flipV="1">
              <a:off x="4468447" y="3970704"/>
              <a:ext cx="569057" cy="2686049"/>
            </a:xfrm>
            <a:prstGeom prst="bentConnector2">
              <a:avLst/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กลุ่ม 37">
            <a:extLst>
              <a:ext uri="{FF2B5EF4-FFF2-40B4-BE49-F238E27FC236}">
                <a16:creationId xmlns="" xmlns:a16="http://schemas.microsoft.com/office/drawing/2014/main" id="{DC1B90F4-E59E-4049-AC98-77D95780B913}"/>
              </a:ext>
            </a:extLst>
          </p:cNvPr>
          <p:cNvGrpSpPr/>
          <p:nvPr/>
        </p:nvGrpSpPr>
        <p:grpSpPr>
          <a:xfrm>
            <a:off x="148977" y="3778603"/>
            <a:ext cx="1984623" cy="962893"/>
            <a:chOff x="148977" y="3778603"/>
            <a:chExt cx="1984623" cy="962893"/>
          </a:xfrm>
        </p:grpSpPr>
        <p:sp>
          <p:nvSpPr>
            <p:cNvPr id="16" name="Rectangle 26">
              <a:extLst>
                <a:ext uri="{FF2B5EF4-FFF2-40B4-BE49-F238E27FC236}">
                  <a16:creationId xmlns="" xmlns:a16="http://schemas.microsoft.com/office/drawing/2014/main" id="{17DC7205-0EDD-4968-A900-B1614E6D3407}"/>
                </a:ext>
              </a:extLst>
            </p:cNvPr>
            <p:cNvSpPr/>
            <p:nvPr/>
          </p:nvSpPr>
          <p:spPr>
            <a:xfrm>
              <a:off x="148977" y="4318110"/>
              <a:ext cx="1736053" cy="423386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dirty="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Topic of memo</a:t>
              </a:r>
            </a:p>
          </p:txBody>
        </p:sp>
        <p:cxnSp>
          <p:nvCxnSpPr>
            <p:cNvPr id="24" name="ตัวเชื่อมต่อ: หักมุม 23">
              <a:extLst>
                <a:ext uri="{FF2B5EF4-FFF2-40B4-BE49-F238E27FC236}">
                  <a16:creationId xmlns="" xmlns:a16="http://schemas.microsoft.com/office/drawing/2014/main" id="{3B16FAEF-64BA-4B29-A82C-AFA52BC1116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642326" y="4038530"/>
              <a:ext cx="751202" cy="231347"/>
            </a:xfrm>
            <a:prstGeom prst="bentConnector3">
              <a:avLst>
                <a:gd name="adj1" fmla="val 50000"/>
              </a:avLst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38A837C8-7E5B-4F92-8CE6-1B9430F53AAA}"/>
              </a:ext>
            </a:extLst>
          </p:cNvPr>
          <p:cNvGrpSpPr/>
          <p:nvPr/>
        </p:nvGrpSpPr>
        <p:grpSpPr>
          <a:xfrm>
            <a:off x="148977" y="3318814"/>
            <a:ext cx="1868950" cy="465821"/>
            <a:chOff x="148977" y="3318814"/>
            <a:chExt cx="1868950" cy="465821"/>
          </a:xfrm>
        </p:grpSpPr>
        <p:sp>
          <p:nvSpPr>
            <p:cNvPr id="15" name="Rectangle 24">
              <a:extLst>
                <a:ext uri="{FF2B5EF4-FFF2-40B4-BE49-F238E27FC236}">
                  <a16:creationId xmlns="" xmlns:a16="http://schemas.microsoft.com/office/drawing/2014/main" id="{C122839D-0A7E-44BC-8D90-409E79C21631}"/>
                </a:ext>
              </a:extLst>
            </p:cNvPr>
            <p:cNvSpPr/>
            <p:nvPr/>
          </p:nvSpPr>
          <p:spPr>
            <a:xfrm>
              <a:off x="148977" y="3318814"/>
              <a:ext cx="1397400" cy="465821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dirty="0" smtClean="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Sender</a:t>
              </a:r>
              <a:endParaRPr lang="en-US" sz="1600" dirty="0">
                <a:solidFill>
                  <a:srgbClr val="519EA4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cxnSp>
          <p:nvCxnSpPr>
            <p:cNvPr id="27" name="ลูกศรเชื่อมต่อแบบตรง 26">
              <a:extLst>
                <a:ext uri="{FF2B5EF4-FFF2-40B4-BE49-F238E27FC236}">
                  <a16:creationId xmlns="" xmlns:a16="http://schemas.microsoft.com/office/drawing/2014/main" id="{1F177B0A-923A-4CD4-8BAF-2D26F9C0F2F5}"/>
                </a:ext>
              </a:extLst>
            </p:cNvPr>
            <p:cNvCxnSpPr>
              <a:stCxn id="15" idx="3"/>
            </p:cNvCxnSpPr>
            <p:nvPr/>
          </p:nvCxnSpPr>
          <p:spPr>
            <a:xfrm flipV="1">
              <a:off x="1546377" y="3429000"/>
              <a:ext cx="471550" cy="122725"/>
            </a:xfrm>
            <a:prstGeom prst="straightConnector1">
              <a:avLst/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กลุ่ม 35">
            <a:extLst>
              <a:ext uri="{FF2B5EF4-FFF2-40B4-BE49-F238E27FC236}">
                <a16:creationId xmlns="" xmlns:a16="http://schemas.microsoft.com/office/drawing/2014/main" id="{6F18C877-02EF-427B-8735-8DDFF3491012}"/>
              </a:ext>
            </a:extLst>
          </p:cNvPr>
          <p:cNvGrpSpPr/>
          <p:nvPr/>
        </p:nvGrpSpPr>
        <p:grpSpPr>
          <a:xfrm>
            <a:off x="148977" y="2444990"/>
            <a:ext cx="1868950" cy="767398"/>
            <a:chOff x="148977" y="2444990"/>
            <a:chExt cx="1868950" cy="767398"/>
          </a:xfrm>
        </p:grpSpPr>
        <p:sp>
          <p:nvSpPr>
            <p:cNvPr id="14" name="Rectangle 21">
              <a:extLst>
                <a:ext uri="{FF2B5EF4-FFF2-40B4-BE49-F238E27FC236}">
                  <a16:creationId xmlns="" xmlns:a16="http://schemas.microsoft.com/office/drawing/2014/main" id="{B8CA3FFD-ACFB-4B75-8E83-94D59070067B}"/>
                </a:ext>
              </a:extLst>
            </p:cNvPr>
            <p:cNvSpPr/>
            <p:nvPr/>
          </p:nvSpPr>
          <p:spPr>
            <a:xfrm>
              <a:off x="148977" y="2444990"/>
              <a:ext cx="1398742" cy="445568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dirty="0" smtClean="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Receiver</a:t>
              </a:r>
              <a:endParaRPr lang="en-US" sz="1600" dirty="0">
                <a:solidFill>
                  <a:srgbClr val="519EA4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cxnSp>
          <p:nvCxnSpPr>
            <p:cNvPr id="28" name="ลูกศรเชื่อมต่อแบบตรง 27">
              <a:extLst>
                <a:ext uri="{FF2B5EF4-FFF2-40B4-BE49-F238E27FC236}">
                  <a16:creationId xmlns="" xmlns:a16="http://schemas.microsoft.com/office/drawing/2014/main" id="{4419675C-FEDD-4B35-A646-1528369C52A6}"/>
                </a:ext>
              </a:extLst>
            </p:cNvPr>
            <p:cNvCxnSpPr>
              <a:cxnSpLocks/>
            </p:cNvCxnSpPr>
            <p:nvPr/>
          </p:nvCxnSpPr>
          <p:spPr>
            <a:xfrm>
              <a:off x="1546377" y="2654900"/>
              <a:ext cx="471550" cy="557488"/>
            </a:xfrm>
            <a:prstGeom prst="straightConnector1">
              <a:avLst/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กลุ่ม 34">
            <a:extLst>
              <a:ext uri="{FF2B5EF4-FFF2-40B4-BE49-F238E27FC236}">
                <a16:creationId xmlns="" xmlns:a16="http://schemas.microsoft.com/office/drawing/2014/main" id="{C466C7A7-5FE0-4395-8E88-DD49264D6A92}"/>
              </a:ext>
            </a:extLst>
          </p:cNvPr>
          <p:cNvGrpSpPr/>
          <p:nvPr/>
        </p:nvGrpSpPr>
        <p:grpSpPr>
          <a:xfrm>
            <a:off x="9863623" y="4167899"/>
            <a:ext cx="2290277" cy="633734"/>
            <a:chOff x="9863623" y="4167899"/>
            <a:chExt cx="2290277" cy="633734"/>
          </a:xfrm>
        </p:grpSpPr>
        <p:sp>
          <p:nvSpPr>
            <p:cNvPr id="17" name="Rectangle 30">
              <a:extLst>
                <a:ext uri="{FF2B5EF4-FFF2-40B4-BE49-F238E27FC236}">
                  <a16:creationId xmlns="" xmlns:a16="http://schemas.microsoft.com/office/drawing/2014/main" id="{0924C606-17B1-4509-BC8E-63E24A773485}"/>
                </a:ext>
              </a:extLst>
            </p:cNvPr>
            <p:cNvSpPr/>
            <p:nvPr/>
          </p:nvSpPr>
          <p:spPr>
            <a:xfrm>
              <a:off x="10442147" y="4418753"/>
              <a:ext cx="1711753" cy="382880"/>
            </a:xfrm>
            <a:prstGeom prst="rect">
              <a:avLst/>
            </a:prstGeom>
            <a:ln w="38100">
              <a:solidFill>
                <a:srgbClr val="519EA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rgbClr val="519EA4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Body of memo</a:t>
              </a:r>
            </a:p>
          </p:txBody>
        </p:sp>
        <p:cxnSp>
          <p:nvCxnSpPr>
            <p:cNvPr id="30" name="ตัวเชื่อมต่อ: หักมุม 29">
              <a:extLst>
                <a:ext uri="{FF2B5EF4-FFF2-40B4-BE49-F238E27FC236}">
                  <a16:creationId xmlns="" xmlns:a16="http://schemas.microsoft.com/office/drawing/2014/main" id="{EB589109-BC7F-4DB4-9D4C-06A53C63BC1A}"/>
                </a:ext>
              </a:extLst>
            </p:cNvPr>
            <p:cNvCxnSpPr>
              <a:cxnSpLocks/>
              <a:stCxn id="17" idx="1"/>
            </p:cNvCxnSpPr>
            <p:nvPr/>
          </p:nvCxnSpPr>
          <p:spPr>
            <a:xfrm rot="10800000">
              <a:off x="9863623" y="4167899"/>
              <a:ext cx="578524" cy="442294"/>
            </a:xfrm>
            <a:prstGeom prst="bentConnector3">
              <a:avLst/>
            </a:prstGeom>
            <a:ln w="25400">
              <a:solidFill>
                <a:srgbClr val="519EA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7797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2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กลุ่ม 12">
            <a:extLst>
              <a:ext uri="{FF2B5EF4-FFF2-40B4-BE49-F238E27FC236}">
                <a16:creationId xmlns="" xmlns:a16="http://schemas.microsoft.com/office/drawing/2014/main" id="{150EFC49-3629-435D-B95C-70D08A6028AC}"/>
              </a:ext>
            </a:extLst>
          </p:cNvPr>
          <p:cNvGrpSpPr/>
          <p:nvPr/>
        </p:nvGrpSpPr>
        <p:grpSpPr>
          <a:xfrm>
            <a:off x="2143125" y="1016117"/>
            <a:ext cx="7523080" cy="5841883"/>
            <a:chOff x="2513640" y="1164046"/>
            <a:chExt cx="7154234" cy="5555463"/>
          </a:xfrm>
        </p:grpSpPr>
        <p:pic>
          <p:nvPicPr>
            <p:cNvPr id="11" name="รูปภาพ 10">
              <a:extLst>
                <a:ext uri="{FF2B5EF4-FFF2-40B4-BE49-F238E27FC236}">
                  <a16:creationId xmlns="" xmlns:a16="http://schemas.microsoft.com/office/drawing/2014/main" id="{84A7F6D0-3DE2-4B39-8170-5610AC3608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12356" y1="98628" x2="22408" y2="36214"/>
                          <a14:foregroundMark x1="5236" y1="97257" x2="11937" y2="34294"/>
                          <a14:foregroundMark x1="2932" y1="28669" x2="28586" y2="99314"/>
                          <a14:foregroundMark x1="20419" y1="99314" x2="33822" y2="32236"/>
                          <a14:foregroundMark x1="75497" y1="6859" x2="86492" y2="99863"/>
                          <a14:foregroundMark x1="90890" y1="96845" x2="84817" y2="1920"/>
                          <a14:foregroundMark x1="64503" y1="18244" x2="81047" y2="94650"/>
                          <a14:foregroundMark x1="76021" y1="95610" x2="94031" y2="14403"/>
                          <a14:foregroundMark x1="96649" y1="78189" x2="91937" y2="43759"/>
                          <a14:foregroundMark x1="32147" y1="92318" x2="69319" y2="94102"/>
                          <a14:foregroundMark x1="15079" y1="27572" x2="34764" y2="18381"/>
                          <a14:foregroundMark x1="53927" y1="8505" x2="0" y2="9053"/>
                          <a14:foregroundMark x1="46702" y1="4527" x2="1466" y2="6310"/>
                          <a14:foregroundMark x1="56859" y1="4801" x2="65759" y2="4115"/>
                          <a14:foregroundMark x1="16754" y1="6996" x2="16963" y2="1646"/>
                          <a14:foregroundMark x1="57382" y1="3978" x2="63874" y2="3292"/>
                          <a14:backgroundMark x1="41675" y1="1920" x2="78429" y2="16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6" r="2047"/>
            <a:stretch/>
          </p:blipFill>
          <p:spPr>
            <a:xfrm>
              <a:off x="2513640" y="1164047"/>
              <a:ext cx="7072223" cy="5555462"/>
            </a:xfrm>
            <a:prstGeom prst="rect">
              <a:avLst/>
            </a:prstGeom>
          </p:spPr>
        </p:pic>
        <p:sp>
          <p:nvSpPr>
            <p:cNvPr id="12" name="สี่เหลี่ยมผืนผ้า 11">
              <a:extLst>
                <a:ext uri="{FF2B5EF4-FFF2-40B4-BE49-F238E27FC236}">
                  <a16:creationId xmlns="" xmlns:a16="http://schemas.microsoft.com/office/drawing/2014/main" id="{9B452E43-D058-4E0F-9719-EDD07F891580}"/>
                </a:ext>
              </a:extLst>
            </p:cNvPr>
            <p:cNvSpPr/>
            <p:nvPr/>
          </p:nvSpPr>
          <p:spPr>
            <a:xfrm>
              <a:off x="8172449" y="1164046"/>
              <a:ext cx="1495425" cy="455203"/>
            </a:xfrm>
            <a:prstGeom prst="rect">
              <a:avLst/>
            </a:prstGeom>
            <a:solidFill>
              <a:srgbClr val="DDF2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508" y="6394987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E636462F-78F8-477A-A533-5D3B208E8400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F4C2D03D-9336-4538-95BF-851841AB3185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3CED2A59-D728-4237-BAA9-5335D0E663CC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674771E5-EFAF-4200-963E-F5FA95FBC1D7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8E4479D9-1CED-4E06-A4AC-223BD6863B67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95EEB36E-453C-43C0-B45B-E0247E26175B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20800265-5368-4FB1-982F-9E7BE949162D}"/>
              </a:ext>
            </a:extLst>
          </p:cNvPr>
          <p:cNvSpPr/>
          <p:nvPr/>
        </p:nvSpPr>
        <p:spPr>
          <a:xfrm>
            <a:off x="1731503" y="144872"/>
            <a:ext cx="8728993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Conversation: Making an appointment(1)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12679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37CE8623-D5E2-40FC-B7BD-CCAF57DC0F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643" y="6334125"/>
            <a:ext cx="2782713" cy="560082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4326D14D-0D8F-4BB8-AEA3-3DA41ED499D3}"/>
              </a:ext>
            </a:extLst>
          </p:cNvPr>
          <p:cNvGrpSpPr/>
          <p:nvPr/>
        </p:nvGrpSpPr>
        <p:grpSpPr>
          <a:xfrm>
            <a:off x="0" y="0"/>
            <a:ext cx="12192000" cy="1019175"/>
            <a:chOff x="0" y="0"/>
            <a:chExt cx="12192000" cy="1019175"/>
          </a:xfrm>
        </p:grpSpPr>
        <p:sp>
          <p:nvSpPr>
            <p:cNvPr id="5" name="สี่เหลี่ยมผืนผ้า 4">
              <a:extLst>
                <a:ext uri="{FF2B5EF4-FFF2-40B4-BE49-F238E27FC236}">
                  <a16:creationId xmlns="" xmlns:a16="http://schemas.microsoft.com/office/drawing/2014/main" id="{7D866764-6037-4DD4-88F9-B3F39ADD5D1D}"/>
                </a:ext>
              </a:extLst>
            </p:cNvPr>
            <p:cNvSpPr/>
            <p:nvPr/>
          </p:nvSpPr>
          <p:spPr>
            <a:xfrm>
              <a:off x="0" y="0"/>
              <a:ext cx="12192000" cy="101917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ลูกศร: รูปห้าเหลี่ยม 5">
              <a:extLst>
                <a:ext uri="{FF2B5EF4-FFF2-40B4-BE49-F238E27FC236}">
                  <a16:creationId xmlns="" xmlns:a16="http://schemas.microsoft.com/office/drawing/2014/main" id="{ADE6166B-4939-4C9A-B5AD-CED66BF560A7}"/>
                </a:ext>
              </a:extLst>
            </p:cNvPr>
            <p:cNvSpPr/>
            <p:nvPr/>
          </p:nvSpPr>
          <p:spPr>
            <a:xfrm>
              <a:off x="0" y="0"/>
              <a:ext cx="1247775" cy="1019175"/>
            </a:xfrm>
            <a:prstGeom prst="homePlate">
              <a:avLst>
                <a:gd name="adj" fmla="val 15421"/>
              </a:avLst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="" xmlns:a16="http://schemas.microsoft.com/office/drawing/2014/main" id="{97560448-8582-40B0-9B83-8BAEA46F55D3}"/>
                </a:ext>
              </a:extLst>
            </p:cNvPr>
            <p:cNvGrpSpPr/>
            <p:nvPr/>
          </p:nvGrpSpPr>
          <p:grpSpPr>
            <a:xfrm>
              <a:off x="11811000" y="0"/>
              <a:ext cx="381000" cy="1019175"/>
              <a:chOff x="11811000" y="0"/>
              <a:chExt cx="381000" cy="1019175"/>
            </a:xfrm>
          </p:grpSpPr>
          <p:sp>
            <p:nvSpPr>
              <p:cNvPr id="8" name="ลูกศร: เครื่องหมายบั้ง 7">
                <a:extLst>
                  <a:ext uri="{FF2B5EF4-FFF2-40B4-BE49-F238E27FC236}">
                    <a16:creationId xmlns="" xmlns:a16="http://schemas.microsoft.com/office/drawing/2014/main" id="{B35B2FA4-8C7A-49B7-A2D0-5246F74EFE96}"/>
                  </a:ext>
                </a:extLst>
              </p:cNvPr>
              <p:cNvSpPr/>
              <p:nvPr/>
            </p:nvSpPr>
            <p:spPr>
              <a:xfrm>
                <a:off x="11811000" y="0"/>
                <a:ext cx="381000" cy="1019175"/>
              </a:xfrm>
              <a:prstGeom prst="chevron">
                <a:avLst>
                  <a:gd name="adj" fmla="val 44913"/>
                </a:avLst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สี่เหลี่ยมผืนผ้า 8">
                <a:extLst>
                  <a:ext uri="{FF2B5EF4-FFF2-40B4-BE49-F238E27FC236}">
                    <a16:creationId xmlns="" xmlns:a16="http://schemas.microsoft.com/office/drawing/2014/main" id="{13238F47-4440-4EFD-8874-AEE1226BC44B}"/>
                  </a:ext>
                </a:extLst>
              </p:cNvPr>
              <p:cNvSpPr/>
              <p:nvPr/>
            </p:nvSpPr>
            <p:spPr>
              <a:xfrm>
                <a:off x="12001500" y="0"/>
                <a:ext cx="190500" cy="1019175"/>
              </a:xfrm>
              <a:prstGeom prst="rect">
                <a:avLst/>
              </a:prstGeom>
              <a:solidFill>
                <a:srgbClr val="F29E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77341D1F-BC3D-4CFF-A7C1-42333D9727E4}"/>
              </a:ext>
            </a:extLst>
          </p:cNvPr>
          <p:cNvSpPr/>
          <p:nvPr/>
        </p:nvSpPr>
        <p:spPr>
          <a:xfrm>
            <a:off x="1989490" y="144872"/>
            <a:ext cx="8213018" cy="729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Expression: Making an appointment(2)</a:t>
            </a:r>
            <a:endParaRPr lang="en-US" sz="36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35490E0B-DA14-44BB-89C2-1378B429C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288" y="1687705"/>
            <a:ext cx="7865422" cy="3665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01227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229</Words>
  <Application>Microsoft Office PowerPoint</Application>
  <PresentationFormat>Custom</PresentationFormat>
  <Paragraphs>43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 Light</vt:lpstr>
      <vt:lpstr>Cloud</vt:lpstr>
      <vt:lpstr>TH Sarabun New</vt:lpstr>
      <vt:lpstr>맑은 고딕</vt:lpstr>
      <vt:lpstr>Cordia New</vt:lpstr>
      <vt:lpstr>Calibri</vt:lpstr>
      <vt:lpstr>Angsana New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Chokdee  Srisuk</cp:lastModifiedBy>
  <cp:revision>24</cp:revision>
  <dcterms:created xsi:type="dcterms:W3CDTF">2020-06-20T07:37:02Z</dcterms:created>
  <dcterms:modified xsi:type="dcterms:W3CDTF">2020-06-21T13:40:01Z</dcterms:modified>
</cp:coreProperties>
</file>