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sldIdLst>
    <p:sldId id="256" r:id="rId2"/>
    <p:sldId id="276" r:id="rId3"/>
    <p:sldId id="257" r:id="rId4"/>
    <p:sldId id="258" r:id="rId5"/>
    <p:sldId id="272" r:id="rId6"/>
    <p:sldId id="273" r:id="rId7"/>
    <p:sldId id="274" r:id="rId8"/>
    <p:sldId id="275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</p:sldIdLst>
  <p:sldSz cx="12192000" cy="6858000"/>
  <p:notesSz cx="6858000" cy="9144000"/>
  <p:embeddedFontLst>
    <p:embeddedFont>
      <p:font typeface="Calibri" pitchFamily="34" charset="0"/>
      <p:regular r:id="rId18"/>
      <p:bold r:id="rId19"/>
      <p:italic r:id="rId20"/>
      <p:boldItalic r:id="rId21"/>
    </p:embeddedFont>
    <p:embeddedFont>
      <p:font typeface="Angsana New" pitchFamily="18" charset="-34"/>
      <p:regular r:id="rId22"/>
      <p:bold r:id="rId23"/>
      <p:italic r:id="rId24"/>
      <p:boldItalic r:id="rId25"/>
    </p:embeddedFont>
    <p:embeddedFont>
      <p:font typeface="Calibri Light" pitchFamily="34" charset="0"/>
      <p:regular r:id="rId26"/>
      <p:italic r:id="rId27"/>
    </p:embeddedFont>
    <p:embeddedFont>
      <p:font typeface="Cloud" charset="-34"/>
      <p:bold r:id="rId28"/>
    </p:embeddedFont>
    <p:embeddedFont>
      <p:font typeface="Cordia New" pitchFamily="34" charset="-34"/>
      <p:regular r:id="rId29"/>
      <p:bold r:id="rId30"/>
      <p:italic r:id="rId31"/>
      <p:boldItalic r:id="rId32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29E94"/>
    <a:srgbClr val="519EA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>
        <p:scale>
          <a:sx n="81" d="100"/>
          <a:sy n="81" d="100"/>
        </p:scale>
        <p:origin x="-300" y="20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font" Target="fonts/font1.fntdata"/><Relationship Id="rId26" Type="http://schemas.openxmlformats.org/officeDocument/2006/relationships/font" Target="fonts/font9.fntdata"/><Relationship Id="rId3" Type="http://schemas.openxmlformats.org/officeDocument/2006/relationships/slide" Target="slides/slide2.xml"/><Relationship Id="rId21" Type="http://schemas.openxmlformats.org/officeDocument/2006/relationships/font" Target="fonts/font4.fntdata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8.fntdata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3.fntdata"/><Relationship Id="rId29" Type="http://schemas.openxmlformats.org/officeDocument/2006/relationships/font" Target="fonts/font1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7.fntdata"/><Relationship Id="rId32" Type="http://schemas.openxmlformats.org/officeDocument/2006/relationships/font" Target="fonts/font15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6.fntdata"/><Relationship Id="rId28" Type="http://schemas.openxmlformats.org/officeDocument/2006/relationships/font" Target="fonts/font11.fntdata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font" Target="fonts/font2.fntdata"/><Relationship Id="rId31" Type="http://schemas.openxmlformats.org/officeDocument/2006/relationships/font" Target="fonts/font14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5.fntdata"/><Relationship Id="rId27" Type="http://schemas.openxmlformats.org/officeDocument/2006/relationships/font" Target="fonts/font10.fntdata"/><Relationship Id="rId30" Type="http://schemas.openxmlformats.org/officeDocument/2006/relationships/font" Target="fonts/font13.fntdata"/><Relationship Id="rId35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สไลด์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="" xmlns:a16="http://schemas.microsoft.com/office/drawing/2014/main" id="{8668F0EC-2B5D-4EE6-944B-957C72ADDE7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  <a:endParaRPr lang="en-US"/>
          </a:p>
        </p:txBody>
      </p:sp>
      <p:sp>
        <p:nvSpPr>
          <p:cNvPr id="3" name="ชื่อเรื่องรอง 2">
            <a:extLst>
              <a:ext uri="{FF2B5EF4-FFF2-40B4-BE49-F238E27FC236}">
                <a16:creationId xmlns="" xmlns:a16="http://schemas.microsoft.com/office/drawing/2014/main" id="{F6C71CA3-F336-40A1-92AC-69B895F853E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h-TH"/>
              <a:t>คลิกเพื่อแก้ไขสไตล์ชื่อเรื่องรองต้นแบบ</a:t>
            </a:r>
            <a:endParaRPr lang="en-US"/>
          </a:p>
        </p:txBody>
      </p:sp>
      <p:sp>
        <p:nvSpPr>
          <p:cNvPr id="4" name="ตัวแทนวันที่ 3">
            <a:extLst>
              <a:ext uri="{FF2B5EF4-FFF2-40B4-BE49-F238E27FC236}">
                <a16:creationId xmlns="" xmlns:a16="http://schemas.microsoft.com/office/drawing/2014/main" id="{ADC6C96D-F87A-4F63-9FE4-BD3440A8A1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B39A66-92E3-4FAA-BBB5-F18867B98D6F}" type="datetimeFigureOut">
              <a:rPr lang="en-US" smtClean="0"/>
              <a:t>6/21/2020</a:t>
            </a:fld>
            <a:endParaRPr lang="en-US"/>
          </a:p>
        </p:txBody>
      </p:sp>
      <p:sp>
        <p:nvSpPr>
          <p:cNvPr id="5" name="ตัวแทนท้ายกระดาษ 4">
            <a:extLst>
              <a:ext uri="{FF2B5EF4-FFF2-40B4-BE49-F238E27FC236}">
                <a16:creationId xmlns="" xmlns:a16="http://schemas.microsoft.com/office/drawing/2014/main" id="{CD6DCF78-84DA-4192-98AC-3978F43239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ตัวแทนหมายเลขสไลด์ 5">
            <a:extLst>
              <a:ext uri="{FF2B5EF4-FFF2-40B4-BE49-F238E27FC236}">
                <a16:creationId xmlns="" xmlns:a16="http://schemas.microsoft.com/office/drawing/2014/main" id="{0C80E3CA-BC07-40ED-B8D2-9FCC7F8C1F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566731-04C0-4F74-93D8-B62EE0A936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36380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="" xmlns:a16="http://schemas.microsoft.com/office/drawing/2014/main" id="{64000F5B-2466-4BA7-99B0-095070DC83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/>
          </a:p>
        </p:txBody>
      </p:sp>
      <p:sp>
        <p:nvSpPr>
          <p:cNvPr id="3" name="ตัวแทนข้อความแนวตั้ง 2">
            <a:extLst>
              <a:ext uri="{FF2B5EF4-FFF2-40B4-BE49-F238E27FC236}">
                <a16:creationId xmlns="" xmlns:a16="http://schemas.microsoft.com/office/drawing/2014/main" id="{CE5B31A6-9F4E-48B7-A62F-622EF32475E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/>
          </a:p>
        </p:txBody>
      </p:sp>
      <p:sp>
        <p:nvSpPr>
          <p:cNvPr id="4" name="ตัวแทนวันที่ 3">
            <a:extLst>
              <a:ext uri="{FF2B5EF4-FFF2-40B4-BE49-F238E27FC236}">
                <a16:creationId xmlns="" xmlns:a16="http://schemas.microsoft.com/office/drawing/2014/main" id="{EDFB2D4D-CA50-424A-AC76-E3E3C3DD54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B39A66-92E3-4FAA-BBB5-F18867B98D6F}" type="datetimeFigureOut">
              <a:rPr lang="en-US" smtClean="0"/>
              <a:t>6/21/2020</a:t>
            </a:fld>
            <a:endParaRPr lang="en-US"/>
          </a:p>
        </p:txBody>
      </p:sp>
      <p:sp>
        <p:nvSpPr>
          <p:cNvPr id="5" name="ตัวแทนท้ายกระดาษ 4">
            <a:extLst>
              <a:ext uri="{FF2B5EF4-FFF2-40B4-BE49-F238E27FC236}">
                <a16:creationId xmlns="" xmlns:a16="http://schemas.microsoft.com/office/drawing/2014/main" id="{25F04952-D9FE-4632-A4E1-5DC30025F2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ตัวแทนหมายเลขสไลด์ 5">
            <a:extLst>
              <a:ext uri="{FF2B5EF4-FFF2-40B4-BE49-F238E27FC236}">
                <a16:creationId xmlns="" xmlns:a16="http://schemas.microsoft.com/office/drawing/2014/main" id="{D756DC20-223C-49B4-AE82-03D6D995DB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566731-04C0-4F74-93D8-B62EE0A936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87142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>
            <a:extLst>
              <a:ext uri="{FF2B5EF4-FFF2-40B4-BE49-F238E27FC236}">
                <a16:creationId xmlns="" xmlns:a16="http://schemas.microsoft.com/office/drawing/2014/main" id="{5EFC9220-D03A-461C-889E-BCDAD54FB01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/>
          </a:p>
        </p:txBody>
      </p:sp>
      <p:sp>
        <p:nvSpPr>
          <p:cNvPr id="3" name="ตัวแทนข้อความแนวตั้ง 2">
            <a:extLst>
              <a:ext uri="{FF2B5EF4-FFF2-40B4-BE49-F238E27FC236}">
                <a16:creationId xmlns="" xmlns:a16="http://schemas.microsoft.com/office/drawing/2014/main" id="{37BA70B6-4E4B-45D2-97E7-C57A7785E57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/>
          </a:p>
        </p:txBody>
      </p:sp>
      <p:sp>
        <p:nvSpPr>
          <p:cNvPr id="4" name="ตัวแทนวันที่ 3">
            <a:extLst>
              <a:ext uri="{FF2B5EF4-FFF2-40B4-BE49-F238E27FC236}">
                <a16:creationId xmlns="" xmlns:a16="http://schemas.microsoft.com/office/drawing/2014/main" id="{D3E53F21-50B6-486C-9E23-3F7970481A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B39A66-92E3-4FAA-BBB5-F18867B98D6F}" type="datetimeFigureOut">
              <a:rPr lang="en-US" smtClean="0"/>
              <a:t>6/21/2020</a:t>
            </a:fld>
            <a:endParaRPr lang="en-US"/>
          </a:p>
        </p:txBody>
      </p:sp>
      <p:sp>
        <p:nvSpPr>
          <p:cNvPr id="5" name="ตัวแทนท้ายกระดาษ 4">
            <a:extLst>
              <a:ext uri="{FF2B5EF4-FFF2-40B4-BE49-F238E27FC236}">
                <a16:creationId xmlns="" xmlns:a16="http://schemas.microsoft.com/office/drawing/2014/main" id="{040DCD8F-09AC-407A-BA4F-0BFA481C35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ตัวแทนหมายเลขสไลด์ 5">
            <a:extLst>
              <a:ext uri="{FF2B5EF4-FFF2-40B4-BE49-F238E27FC236}">
                <a16:creationId xmlns="" xmlns:a16="http://schemas.microsoft.com/office/drawing/2014/main" id="{3082596F-7CD0-4C45-9110-F4838AB3F2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566731-04C0-4F74-93D8-B62EE0A936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80800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="" xmlns:a16="http://schemas.microsoft.com/office/drawing/2014/main" id="{6BCC7931-731A-4C61-977E-11019BA841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/>
          </a:p>
        </p:txBody>
      </p:sp>
      <p:sp>
        <p:nvSpPr>
          <p:cNvPr id="3" name="ตัวแทนเนื้อหา 2">
            <a:extLst>
              <a:ext uri="{FF2B5EF4-FFF2-40B4-BE49-F238E27FC236}">
                <a16:creationId xmlns="" xmlns:a16="http://schemas.microsoft.com/office/drawing/2014/main" id="{BBAB1117-052B-4284-BEAB-4A302928296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/>
          </a:p>
        </p:txBody>
      </p:sp>
      <p:sp>
        <p:nvSpPr>
          <p:cNvPr id="4" name="ตัวแทนวันที่ 3">
            <a:extLst>
              <a:ext uri="{FF2B5EF4-FFF2-40B4-BE49-F238E27FC236}">
                <a16:creationId xmlns="" xmlns:a16="http://schemas.microsoft.com/office/drawing/2014/main" id="{9B6A3A8A-0190-4F5E-8117-2F94125B38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B39A66-92E3-4FAA-BBB5-F18867B98D6F}" type="datetimeFigureOut">
              <a:rPr lang="en-US" smtClean="0"/>
              <a:t>6/21/2020</a:t>
            </a:fld>
            <a:endParaRPr lang="en-US"/>
          </a:p>
        </p:txBody>
      </p:sp>
      <p:sp>
        <p:nvSpPr>
          <p:cNvPr id="5" name="ตัวแทนท้ายกระดาษ 4">
            <a:extLst>
              <a:ext uri="{FF2B5EF4-FFF2-40B4-BE49-F238E27FC236}">
                <a16:creationId xmlns="" xmlns:a16="http://schemas.microsoft.com/office/drawing/2014/main" id="{F77BFE07-1179-4954-A57E-2AE8EBE9B3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ตัวแทนหมายเลขสไลด์ 5">
            <a:extLst>
              <a:ext uri="{FF2B5EF4-FFF2-40B4-BE49-F238E27FC236}">
                <a16:creationId xmlns="" xmlns:a16="http://schemas.microsoft.com/office/drawing/2014/main" id="{4C57F2A7-204B-41F7-8436-01D4E57DCA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566731-04C0-4F74-93D8-B62EE0A936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15512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="" xmlns:a16="http://schemas.microsoft.com/office/drawing/2014/main" id="{1F3C0064-7181-4D7B-91ED-13CF5F1617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  <a:endParaRPr lang="en-US"/>
          </a:p>
        </p:txBody>
      </p:sp>
      <p:sp>
        <p:nvSpPr>
          <p:cNvPr id="3" name="ตัวแทนข้อความ 2">
            <a:extLst>
              <a:ext uri="{FF2B5EF4-FFF2-40B4-BE49-F238E27FC236}">
                <a16:creationId xmlns="" xmlns:a16="http://schemas.microsoft.com/office/drawing/2014/main" id="{0ACCB303-7858-41CA-AC43-E41EBA8DDEC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4" name="ตัวแทนวันที่ 3">
            <a:extLst>
              <a:ext uri="{FF2B5EF4-FFF2-40B4-BE49-F238E27FC236}">
                <a16:creationId xmlns="" xmlns:a16="http://schemas.microsoft.com/office/drawing/2014/main" id="{995FF2F6-68AE-44C2-8C75-F36F2E4EE3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B39A66-92E3-4FAA-BBB5-F18867B98D6F}" type="datetimeFigureOut">
              <a:rPr lang="en-US" smtClean="0"/>
              <a:t>6/21/2020</a:t>
            </a:fld>
            <a:endParaRPr lang="en-US"/>
          </a:p>
        </p:txBody>
      </p:sp>
      <p:sp>
        <p:nvSpPr>
          <p:cNvPr id="5" name="ตัวแทนท้ายกระดาษ 4">
            <a:extLst>
              <a:ext uri="{FF2B5EF4-FFF2-40B4-BE49-F238E27FC236}">
                <a16:creationId xmlns="" xmlns:a16="http://schemas.microsoft.com/office/drawing/2014/main" id="{F7E9A1A1-788E-497D-B7E4-DC779DFDB2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ตัวแทนหมายเลขสไลด์ 5">
            <a:extLst>
              <a:ext uri="{FF2B5EF4-FFF2-40B4-BE49-F238E27FC236}">
                <a16:creationId xmlns="" xmlns:a16="http://schemas.microsoft.com/office/drawing/2014/main" id="{87547CB2-91BC-4262-B76F-7BA9A3D395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566731-04C0-4F74-93D8-B62EE0A936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99270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="" xmlns:a16="http://schemas.microsoft.com/office/drawing/2014/main" id="{57681C1D-274D-4231-B62D-CB5EAAF0A8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/>
          </a:p>
        </p:txBody>
      </p:sp>
      <p:sp>
        <p:nvSpPr>
          <p:cNvPr id="3" name="ตัวแทนเนื้อหา 2">
            <a:extLst>
              <a:ext uri="{FF2B5EF4-FFF2-40B4-BE49-F238E27FC236}">
                <a16:creationId xmlns="" xmlns:a16="http://schemas.microsoft.com/office/drawing/2014/main" id="{B497C0B4-2680-494C-A87C-1C1A631467F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/>
          </a:p>
        </p:txBody>
      </p:sp>
      <p:sp>
        <p:nvSpPr>
          <p:cNvPr id="4" name="ตัวแทนเนื้อหา 3">
            <a:extLst>
              <a:ext uri="{FF2B5EF4-FFF2-40B4-BE49-F238E27FC236}">
                <a16:creationId xmlns="" xmlns:a16="http://schemas.microsoft.com/office/drawing/2014/main" id="{D2790307-0C76-4015-9617-FBBFAD4CAF6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/>
          </a:p>
        </p:txBody>
      </p:sp>
      <p:sp>
        <p:nvSpPr>
          <p:cNvPr id="5" name="ตัวแทนวันที่ 4">
            <a:extLst>
              <a:ext uri="{FF2B5EF4-FFF2-40B4-BE49-F238E27FC236}">
                <a16:creationId xmlns="" xmlns:a16="http://schemas.microsoft.com/office/drawing/2014/main" id="{3B10D355-664C-452F-BCB3-857EC1A42C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B39A66-92E3-4FAA-BBB5-F18867B98D6F}" type="datetimeFigureOut">
              <a:rPr lang="en-US" smtClean="0"/>
              <a:t>6/21/2020</a:t>
            </a:fld>
            <a:endParaRPr lang="en-US"/>
          </a:p>
        </p:txBody>
      </p:sp>
      <p:sp>
        <p:nvSpPr>
          <p:cNvPr id="6" name="ตัวแทนท้ายกระดาษ 5">
            <a:extLst>
              <a:ext uri="{FF2B5EF4-FFF2-40B4-BE49-F238E27FC236}">
                <a16:creationId xmlns="" xmlns:a16="http://schemas.microsoft.com/office/drawing/2014/main" id="{E600C446-1D18-49C9-BFE6-31A0AD147A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ตัวแทนหมายเลขสไลด์ 6">
            <a:extLst>
              <a:ext uri="{FF2B5EF4-FFF2-40B4-BE49-F238E27FC236}">
                <a16:creationId xmlns="" xmlns:a16="http://schemas.microsoft.com/office/drawing/2014/main" id="{58E8B0F9-FE2B-4ED8-8985-0294B00D01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566731-04C0-4F74-93D8-B62EE0A936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91038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="" xmlns:a16="http://schemas.microsoft.com/office/drawing/2014/main" id="{F98B9DAB-8E84-4420-A36C-80FD62C8A1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/>
          </a:p>
        </p:txBody>
      </p:sp>
      <p:sp>
        <p:nvSpPr>
          <p:cNvPr id="3" name="ตัวแทนข้อความ 2">
            <a:extLst>
              <a:ext uri="{FF2B5EF4-FFF2-40B4-BE49-F238E27FC236}">
                <a16:creationId xmlns="" xmlns:a16="http://schemas.microsoft.com/office/drawing/2014/main" id="{8349731B-D24B-4E36-A842-5FA6C13CDDC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4" name="ตัวแทนเนื้อหา 3">
            <a:extLst>
              <a:ext uri="{FF2B5EF4-FFF2-40B4-BE49-F238E27FC236}">
                <a16:creationId xmlns="" xmlns:a16="http://schemas.microsoft.com/office/drawing/2014/main" id="{AD9D1F34-6BF5-41C7-81D9-37FC2BF15D7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/>
          </a:p>
        </p:txBody>
      </p:sp>
      <p:sp>
        <p:nvSpPr>
          <p:cNvPr id="5" name="ตัวแทนข้อความ 4">
            <a:extLst>
              <a:ext uri="{FF2B5EF4-FFF2-40B4-BE49-F238E27FC236}">
                <a16:creationId xmlns="" xmlns:a16="http://schemas.microsoft.com/office/drawing/2014/main" id="{2ECBFCE5-861B-4C14-8D54-936DEEC6AF2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6" name="ตัวแทนเนื้อหา 5">
            <a:extLst>
              <a:ext uri="{FF2B5EF4-FFF2-40B4-BE49-F238E27FC236}">
                <a16:creationId xmlns="" xmlns:a16="http://schemas.microsoft.com/office/drawing/2014/main" id="{4FBFD431-DA43-4D7B-B5FD-E5B05F6B31B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/>
          </a:p>
        </p:txBody>
      </p:sp>
      <p:sp>
        <p:nvSpPr>
          <p:cNvPr id="7" name="ตัวแทนวันที่ 6">
            <a:extLst>
              <a:ext uri="{FF2B5EF4-FFF2-40B4-BE49-F238E27FC236}">
                <a16:creationId xmlns="" xmlns:a16="http://schemas.microsoft.com/office/drawing/2014/main" id="{79E32986-0F47-450F-9ABC-AED06E7FA2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B39A66-92E3-4FAA-BBB5-F18867B98D6F}" type="datetimeFigureOut">
              <a:rPr lang="en-US" smtClean="0"/>
              <a:t>6/21/2020</a:t>
            </a:fld>
            <a:endParaRPr lang="en-US"/>
          </a:p>
        </p:txBody>
      </p:sp>
      <p:sp>
        <p:nvSpPr>
          <p:cNvPr id="8" name="ตัวแทนท้ายกระดาษ 7">
            <a:extLst>
              <a:ext uri="{FF2B5EF4-FFF2-40B4-BE49-F238E27FC236}">
                <a16:creationId xmlns="" xmlns:a16="http://schemas.microsoft.com/office/drawing/2014/main" id="{EF4CB0AA-224D-4705-875D-4A92ECEC19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ตัวแทนหมายเลขสไลด์ 8">
            <a:extLst>
              <a:ext uri="{FF2B5EF4-FFF2-40B4-BE49-F238E27FC236}">
                <a16:creationId xmlns="" xmlns:a16="http://schemas.microsoft.com/office/drawing/2014/main" id="{E7CD4521-6F35-426D-B18D-0992F919E6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566731-04C0-4F74-93D8-B62EE0A936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04836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="" xmlns:a16="http://schemas.microsoft.com/office/drawing/2014/main" id="{71E971CC-6291-43B0-A03F-88D1FD93D1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/>
          </a:p>
        </p:txBody>
      </p:sp>
      <p:sp>
        <p:nvSpPr>
          <p:cNvPr id="3" name="ตัวแทนวันที่ 2">
            <a:extLst>
              <a:ext uri="{FF2B5EF4-FFF2-40B4-BE49-F238E27FC236}">
                <a16:creationId xmlns="" xmlns:a16="http://schemas.microsoft.com/office/drawing/2014/main" id="{A7824098-034A-404F-83A0-C67D709DDB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B39A66-92E3-4FAA-BBB5-F18867B98D6F}" type="datetimeFigureOut">
              <a:rPr lang="en-US" smtClean="0"/>
              <a:t>6/21/2020</a:t>
            </a:fld>
            <a:endParaRPr lang="en-US"/>
          </a:p>
        </p:txBody>
      </p:sp>
      <p:sp>
        <p:nvSpPr>
          <p:cNvPr id="4" name="ตัวแทนท้ายกระดาษ 3">
            <a:extLst>
              <a:ext uri="{FF2B5EF4-FFF2-40B4-BE49-F238E27FC236}">
                <a16:creationId xmlns="" xmlns:a16="http://schemas.microsoft.com/office/drawing/2014/main" id="{206B05FA-5529-462D-BBBD-B45E6B9991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ตัวแทนหมายเลขสไลด์ 4">
            <a:extLst>
              <a:ext uri="{FF2B5EF4-FFF2-40B4-BE49-F238E27FC236}">
                <a16:creationId xmlns="" xmlns:a16="http://schemas.microsoft.com/office/drawing/2014/main" id="{887BC9D8-2C57-4B37-9DE9-9016A50CB6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566731-04C0-4F74-93D8-B62EE0A936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54349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วันที่ 1">
            <a:extLst>
              <a:ext uri="{FF2B5EF4-FFF2-40B4-BE49-F238E27FC236}">
                <a16:creationId xmlns="" xmlns:a16="http://schemas.microsoft.com/office/drawing/2014/main" id="{312A702D-CA18-4A4E-8295-B99FF7F25F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B39A66-92E3-4FAA-BBB5-F18867B98D6F}" type="datetimeFigureOut">
              <a:rPr lang="en-US" smtClean="0"/>
              <a:t>6/21/2020</a:t>
            </a:fld>
            <a:endParaRPr lang="en-US"/>
          </a:p>
        </p:txBody>
      </p:sp>
      <p:sp>
        <p:nvSpPr>
          <p:cNvPr id="3" name="ตัวแทนท้ายกระดาษ 2">
            <a:extLst>
              <a:ext uri="{FF2B5EF4-FFF2-40B4-BE49-F238E27FC236}">
                <a16:creationId xmlns="" xmlns:a16="http://schemas.microsoft.com/office/drawing/2014/main" id="{B2ED651C-B8CC-4447-AFD3-DEC237A7BB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ตัวแทนหมายเลขสไลด์ 3">
            <a:extLst>
              <a:ext uri="{FF2B5EF4-FFF2-40B4-BE49-F238E27FC236}">
                <a16:creationId xmlns="" xmlns:a16="http://schemas.microsoft.com/office/drawing/2014/main" id="{A561A0F0-D65B-4FC5-A0D7-BC07F531C6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566731-04C0-4F74-93D8-B62EE0A936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03832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="" xmlns:a16="http://schemas.microsoft.com/office/drawing/2014/main" id="{CBD15CB1-B6B4-4B1E-B74B-52FF135F55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  <a:endParaRPr lang="en-US"/>
          </a:p>
        </p:txBody>
      </p:sp>
      <p:sp>
        <p:nvSpPr>
          <p:cNvPr id="3" name="ตัวแทนเนื้อหา 2">
            <a:extLst>
              <a:ext uri="{FF2B5EF4-FFF2-40B4-BE49-F238E27FC236}">
                <a16:creationId xmlns="" xmlns:a16="http://schemas.microsoft.com/office/drawing/2014/main" id="{2A6718FF-1FD3-46A2-B2F0-1680DEF8CD2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/>
          </a:p>
        </p:txBody>
      </p:sp>
      <p:sp>
        <p:nvSpPr>
          <p:cNvPr id="4" name="ตัวแทนข้อความ 3">
            <a:extLst>
              <a:ext uri="{FF2B5EF4-FFF2-40B4-BE49-F238E27FC236}">
                <a16:creationId xmlns="" xmlns:a16="http://schemas.microsoft.com/office/drawing/2014/main" id="{5F05BEFD-656B-4FA2-8B04-C78998EFE4E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5" name="ตัวแทนวันที่ 4">
            <a:extLst>
              <a:ext uri="{FF2B5EF4-FFF2-40B4-BE49-F238E27FC236}">
                <a16:creationId xmlns="" xmlns:a16="http://schemas.microsoft.com/office/drawing/2014/main" id="{E47ED6FF-EAAD-4D72-98F6-2755B9F07F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B39A66-92E3-4FAA-BBB5-F18867B98D6F}" type="datetimeFigureOut">
              <a:rPr lang="en-US" smtClean="0"/>
              <a:t>6/21/2020</a:t>
            </a:fld>
            <a:endParaRPr lang="en-US"/>
          </a:p>
        </p:txBody>
      </p:sp>
      <p:sp>
        <p:nvSpPr>
          <p:cNvPr id="6" name="ตัวแทนท้ายกระดาษ 5">
            <a:extLst>
              <a:ext uri="{FF2B5EF4-FFF2-40B4-BE49-F238E27FC236}">
                <a16:creationId xmlns="" xmlns:a16="http://schemas.microsoft.com/office/drawing/2014/main" id="{9923C07F-432E-4D49-B8C2-0CEDBEABA2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ตัวแทนหมายเลขสไลด์ 6">
            <a:extLst>
              <a:ext uri="{FF2B5EF4-FFF2-40B4-BE49-F238E27FC236}">
                <a16:creationId xmlns="" xmlns:a16="http://schemas.microsoft.com/office/drawing/2014/main" id="{87E14F2B-CD43-45C3-BAC4-D8A518F13B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566731-04C0-4F74-93D8-B62EE0A936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1896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="" xmlns:a16="http://schemas.microsoft.com/office/drawing/2014/main" id="{B4BFB5D8-F256-4E34-A0ED-5E4EC133A9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  <a:endParaRPr lang="en-US"/>
          </a:p>
        </p:txBody>
      </p:sp>
      <p:sp>
        <p:nvSpPr>
          <p:cNvPr id="3" name="ตัวแทนรูปภาพ 2">
            <a:extLst>
              <a:ext uri="{FF2B5EF4-FFF2-40B4-BE49-F238E27FC236}">
                <a16:creationId xmlns="" xmlns:a16="http://schemas.microsoft.com/office/drawing/2014/main" id="{321CC696-89E8-4253-B709-3416901DC5C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ตัวแทนข้อความ 3">
            <a:extLst>
              <a:ext uri="{FF2B5EF4-FFF2-40B4-BE49-F238E27FC236}">
                <a16:creationId xmlns="" xmlns:a16="http://schemas.microsoft.com/office/drawing/2014/main" id="{2B6EC416-D446-47AC-8A14-7F52DDCC806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5" name="ตัวแทนวันที่ 4">
            <a:extLst>
              <a:ext uri="{FF2B5EF4-FFF2-40B4-BE49-F238E27FC236}">
                <a16:creationId xmlns="" xmlns:a16="http://schemas.microsoft.com/office/drawing/2014/main" id="{E41FD12B-91F5-409A-B946-B517534CD9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B39A66-92E3-4FAA-BBB5-F18867B98D6F}" type="datetimeFigureOut">
              <a:rPr lang="en-US" smtClean="0"/>
              <a:t>6/21/2020</a:t>
            </a:fld>
            <a:endParaRPr lang="en-US"/>
          </a:p>
        </p:txBody>
      </p:sp>
      <p:sp>
        <p:nvSpPr>
          <p:cNvPr id="6" name="ตัวแทนท้ายกระดาษ 5">
            <a:extLst>
              <a:ext uri="{FF2B5EF4-FFF2-40B4-BE49-F238E27FC236}">
                <a16:creationId xmlns="" xmlns:a16="http://schemas.microsoft.com/office/drawing/2014/main" id="{E9EA6924-F8A6-4CC5-9477-84D52B527B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ตัวแทนหมายเลขสไลด์ 6">
            <a:extLst>
              <a:ext uri="{FF2B5EF4-FFF2-40B4-BE49-F238E27FC236}">
                <a16:creationId xmlns="" xmlns:a16="http://schemas.microsoft.com/office/drawing/2014/main" id="{DD359B6D-26AA-46B7-A5B8-8787FCE168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566731-04C0-4F74-93D8-B62EE0A936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72496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ชื่อเรื่อง 1">
            <a:extLst>
              <a:ext uri="{FF2B5EF4-FFF2-40B4-BE49-F238E27FC236}">
                <a16:creationId xmlns="" xmlns:a16="http://schemas.microsoft.com/office/drawing/2014/main" id="{9DF63000-1D0D-496F-A2CE-3CCB01D5D9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/>
          </a:p>
        </p:txBody>
      </p:sp>
      <p:sp>
        <p:nvSpPr>
          <p:cNvPr id="3" name="ตัวแทนข้อความ 2">
            <a:extLst>
              <a:ext uri="{FF2B5EF4-FFF2-40B4-BE49-F238E27FC236}">
                <a16:creationId xmlns="" xmlns:a16="http://schemas.microsoft.com/office/drawing/2014/main" id="{B9A6FEC1-4DBE-44DC-9A25-B173DEFFCAF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/>
          </a:p>
        </p:txBody>
      </p:sp>
      <p:sp>
        <p:nvSpPr>
          <p:cNvPr id="4" name="ตัวแทนวันที่ 3">
            <a:extLst>
              <a:ext uri="{FF2B5EF4-FFF2-40B4-BE49-F238E27FC236}">
                <a16:creationId xmlns="" xmlns:a16="http://schemas.microsoft.com/office/drawing/2014/main" id="{85EF07C6-EDCB-42A9-B4B1-B73A99FD1E0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B39A66-92E3-4FAA-BBB5-F18867B98D6F}" type="datetimeFigureOut">
              <a:rPr lang="en-US" smtClean="0"/>
              <a:t>6/21/2020</a:t>
            </a:fld>
            <a:endParaRPr lang="en-US"/>
          </a:p>
        </p:txBody>
      </p:sp>
      <p:sp>
        <p:nvSpPr>
          <p:cNvPr id="5" name="ตัวแทนท้ายกระดาษ 4">
            <a:extLst>
              <a:ext uri="{FF2B5EF4-FFF2-40B4-BE49-F238E27FC236}">
                <a16:creationId xmlns="" xmlns:a16="http://schemas.microsoft.com/office/drawing/2014/main" id="{46C039AC-CE12-460D-908B-2D2B4A5F93F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ตัวแทนหมายเลขสไลด์ 5">
            <a:extLst>
              <a:ext uri="{FF2B5EF4-FFF2-40B4-BE49-F238E27FC236}">
                <a16:creationId xmlns="" xmlns:a16="http://schemas.microsoft.com/office/drawing/2014/main" id="{416D0CC6-55A5-41A0-B3E3-EC587B1A32B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566731-04C0-4F74-93D8-B62EE0A936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84244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14000"/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>
            <a:extLst>
              <a:ext uri="{FF2B5EF4-FFF2-40B4-BE49-F238E27FC236}">
                <a16:creationId xmlns="" xmlns:a16="http://schemas.microsoft.com/office/drawing/2014/main" id="{C071CF30-4C2D-4129-82F4-364585683B98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48784" y="6103530"/>
            <a:ext cx="3694430" cy="743585"/>
          </a:xfrm>
          <a:prstGeom prst="rect">
            <a:avLst/>
          </a:prstGeom>
          <a:noFill/>
        </p:spPr>
      </p:pic>
      <p:sp>
        <p:nvSpPr>
          <p:cNvPr id="5" name="สี่เหลี่ยมผืนผ้า 4">
            <a:extLst>
              <a:ext uri="{FF2B5EF4-FFF2-40B4-BE49-F238E27FC236}">
                <a16:creationId xmlns="" xmlns:a16="http://schemas.microsoft.com/office/drawing/2014/main" id="{3529A5F2-4041-4046-9A60-DC8333880E3A}"/>
              </a:ext>
            </a:extLst>
          </p:cNvPr>
          <p:cNvSpPr/>
          <p:nvPr/>
        </p:nvSpPr>
        <p:spPr>
          <a:xfrm>
            <a:off x="1524000" y="1069904"/>
            <a:ext cx="9144000" cy="3677930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algn="ctr">
              <a:spcAft>
                <a:spcPts val="1000"/>
              </a:spcAft>
            </a:pPr>
            <a:r>
              <a:rPr lang="th-TH" sz="4800" b="1">
                <a:solidFill>
                  <a:srgbClr val="519EA4"/>
                </a:solidFill>
                <a:latin typeface="Cloud" panose="02000000000000000000" pitchFamily="50" charset="-34"/>
                <a:ea typeface="Calibri" panose="020F0502020204030204" pitchFamily="34" charset="0"/>
                <a:cs typeface="Cloud" panose="02000000000000000000" pitchFamily="50" charset="-34"/>
              </a:rPr>
              <a:t>วิชาภาษาอังกฤษ</a:t>
            </a:r>
            <a:endParaRPr lang="en-US" sz="4800" b="1" dirty="0">
              <a:solidFill>
                <a:srgbClr val="519EA4"/>
              </a:solidFill>
              <a:latin typeface="Cloud" panose="02000000000000000000" pitchFamily="50" charset="-34"/>
              <a:ea typeface="Calibri" panose="020F0502020204030204" pitchFamily="34" charset="0"/>
              <a:cs typeface="Cloud" panose="02000000000000000000" pitchFamily="50" charset="-34"/>
            </a:endParaRPr>
          </a:p>
          <a:p>
            <a:pPr algn="ctr">
              <a:spcAft>
                <a:spcPts val="1000"/>
              </a:spcAft>
            </a:pPr>
            <a:r>
              <a:rPr lang="th-TH" sz="4800" b="1" dirty="0">
                <a:solidFill>
                  <a:srgbClr val="519EA4"/>
                </a:solidFill>
                <a:latin typeface="Cloud" panose="02000000000000000000" pitchFamily="50" charset="-34"/>
                <a:ea typeface="Calibri" panose="020F0502020204030204" pitchFamily="34" charset="0"/>
                <a:cs typeface="Cloud" panose="02000000000000000000" pitchFamily="50" charset="-34"/>
              </a:rPr>
              <a:t>เตรียมความพร้อมเพื่อการทำงาน</a:t>
            </a:r>
            <a:endParaRPr lang="en-US" sz="4800" dirty="0">
              <a:solidFill>
                <a:srgbClr val="519EA4"/>
              </a:solidFill>
              <a:effectLst/>
              <a:latin typeface="Cloud" panose="02000000000000000000" pitchFamily="50" charset="-34"/>
              <a:ea typeface="Calibri" panose="020F0502020204030204" pitchFamily="34" charset="0"/>
              <a:cs typeface="Cloud" panose="02000000000000000000" pitchFamily="50" charset="-34"/>
            </a:endParaRPr>
          </a:p>
          <a:p>
            <a:pPr algn="ctr">
              <a:spcAft>
                <a:spcPts val="1000"/>
              </a:spcAft>
            </a:pPr>
            <a:r>
              <a:rPr lang="en-US" sz="4800" b="1" dirty="0">
                <a:solidFill>
                  <a:srgbClr val="519EA4"/>
                </a:solidFill>
                <a:latin typeface="Cloud" panose="02000000000000000000" pitchFamily="50" charset="-34"/>
                <a:ea typeface="Calibri" panose="020F0502020204030204" pitchFamily="34" charset="0"/>
                <a:cs typeface="Cloud" panose="02000000000000000000" pitchFamily="50" charset="-34"/>
              </a:rPr>
              <a:t>English for Career Preparation</a:t>
            </a:r>
            <a:r>
              <a:rPr lang="th-TH" sz="4000" b="1" dirty="0">
                <a:solidFill>
                  <a:srgbClr val="519EA4"/>
                </a:solidFill>
                <a:latin typeface="Cloud" panose="02000000000000000000" pitchFamily="50" charset="-34"/>
                <a:ea typeface="Calibri" panose="020F0502020204030204" pitchFamily="34" charset="0"/>
                <a:cs typeface="Cloud" panose="02000000000000000000" pitchFamily="50" charset="-34"/>
              </a:rPr>
              <a:t/>
            </a:r>
            <a:br>
              <a:rPr lang="th-TH" sz="4000" b="1" dirty="0">
                <a:solidFill>
                  <a:srgbClr val="519EA4"/>
                </a:solidFill>
                <a:latin typeface="Cloud" panose="02000000000000000000" pitchFamily="50" charset="-34"/>
                <a:ea typeface="Calibri" panose="020F0502020204030204" pitchFamily="34" charset="0"/>
                <a:cs typeface="Cloud" panose="02000000000000000000" pitchFamily="50" charset="-34"/>
              </a:rPr>
            </a:br>
            <a:endParaRPr lang="en-US" sz="4000" dirty="0">
              <a:solidFill>
                <a:srgbClr val="519EA4"/>
              </a:solidFill>
              <a:effectLst/>
              <a:latin typeface="Cloud" panose="02000000000000000000" pitchFamily="50" charset="-34"/>
              <a:ea typeface="Calibri" panose="020F0502020204030204" pitchFamily="34" charset="0"/>
              <a:cs typeface="Cloud" panose="02000000000000000000" pitchFamily="50" charset="-34"/>
            </a:endParaRPr>
          </a:p>
          <a:p>
            <a:pPr algn="ctr">
              <a:spcAft>
                <a:spcPts val="1000"/>
              </a:spcAft>
            </a:pPr>
            <a:r>
              <a:rPr lang="th-TH" sz="2400" dirty="0">
                <a:solidFill>
                  <a:srgbClr val="519EA4"/>
                </a:solidFill>
                <a:latin typeface="Cloud" panose="02000000000000000000" pitchFamily="50" charset="-34"/>
                <a:ea typeface="Calibri" panose="020F0502020204030204" pitchFamily="34" charset="0"/>
                <a:cs typeface="Cloud" panose="02000000000000000000" pitchFamily="50" charset="-34"/>
              </a:rPr>
              <a:t>รหัสวิชา  </a:t>
            </a:r>
            <a:r>
              <a:rPr lang="en-US" sz="2400" dirty="0">
                <a:solidFill>
                  <a:srgbClr val="519EA4"/>
                </a:solidFill>
                <a:latin typeface="Cloud" panose="02000000000000000000" pitchFamily="50" charset="-34"/>
                <a:ea typeface="Calibri" panose="020F0502020204030204" pitchFamily="34" charset="0"/>
                <a:cs typeface="Cloud" panose="02000000000000000000" pitchFamily="50" charset="-34"/>
              </a:rPr>
              <a:t>20000-1208</a:t>
            </a:r>
            <a:r>
              <a:rPr lang="th-TH" sz="2400" dirty="0">
                <a:solidFill>
                  <a:srgbClr val="519EA4"/>
                </a:solidFill>
                <a:latin typeface="Cloud" panose="02000000000000000000" pitchFamily="50" charset="-34"/>
                <a:ea typeface="Calibri" panose="020F0502020204030204" pitchFamily="34" charset="0"/>
                <a:cs typeface="Cloud" panose="02000000000000000000" pitchFamily="50" charset="-34"/>
              </a:rPr>
              <a:t> ท</a:t>
            </a:r>
            <a:r>
              <a:rPr lang="en-US" sz="2400" dirty="0">
                <a:solidFill>
                  <a:srgbClr val="519EA4"/>
                </a:solidFill>
                <a:latin typeface="Cloud" panose="02000000000000000000" pitchFamily="50" charset="-34"/>
                <a:ea typeface="Calibri" panose="020F0502020204030204" pitchFamily="34" charset="0"/>
                <a:cs typeface="Cloud" panose="02000000000000000000" pitchFamily="50" charset="-34"/>
              </a:rPr>
              <a:t>–</a:t>
            </a:r>
            <a:r>
              <a:rPr lang="th-TH" sz="2400" dirty="0">
                <a:solidFill>
                  <a:srgbClr val="519EA4"/>
                </a:solidFill>
                <a:latin typeface="Cloud" panose="02000000000000000000" pitchFamily="50" charset="-34"/>
                <a:ea typeface="Calibri" panose="020F0502020204030204" pitchFamily="34" charset="0"/>
                <a:cs typeface="Cloud" panose="02000000000000000000" pitchFamily="50" charset="-34"/>
              </a:rPr>
              <a:t>ป</a:t>
            </a:r>
            <a:r>
              <a:rPr lang="en-US" sz="2400" dirty="0">
                <a:solidFill>
                  <a:srgbClr val="519EA4"/>
                </a:solidFill>
                <a:latin typeface="Cloud" panose="02000000000000000000" pitchFamily="50" charset="-34"/>
                <a:ea typeface="Calibri" panose="020F0502020204030204" pitchFamily="34" charset="0"/>
                <a:cs typeface="Cloud" panose="02000000000000000000" pitchFamily="50" charset="-34"/>
              </a:rPr>
              <a:t>–</a:t>
            </a:r>
            <a:r>
              <a:rPr lang="th-TH" sz="2400" dirty="0">
                <a:solidFill>
                  <a:srgbClr val="519EA4"/>
                </a:solidFill>
                <a:latin typeface="Cloud" panose="02000000000000000000" pitchFamily="50" charset="-34"/>
                <a:ea typeface="Calibri" panose="020F0502020204030204" pitchFamily="34" charset="0"/>
                <a:cs typeface="Cloud" panose="02000000000000000000" pitchFamily="50" charset="-34"/>
              </a:rPr>
              <a:t>น    </a:t>
            </a:r>
            <a:r>
              <a:rPr lang="en-US" sz="2400" dirty="0">
                <a:solidFill>
                  <a:srgbClr val="519EA4"/>
                </a:solidFill>
                <a:latin typeface="Cloud" panose="02000000000000000000" pitchFamily="50" charset="-34"/>
                <a:ea typeface="Calibri" panose="020F0502020204030204" pitchFamily="34" charset="0"/>
                <a:cs typeface="Cloud" panose="02000000000000000000" pitchFamily="50" charset="-34"/>
              </a:rPr>
              <a:t>0-2-1</a:t>
            </a:r>
            <a:endParaRPr lang="en-US" sz="2400" dirty="0">
              <a:solidFill>
                <a:srgbClr val="519EA4"/>
              </a:solidFill>
              <a:effectLst/>
              <a:latin typeface="Cloud" panose="02000000000000000000" pitchFamily="50" charset="-34"/>
              <a:ea typeface="Calibri" panose="020F0502020204030204" pitchFamily="34" charset="0"/>
              <a:cs typeface="Cloud" panose="02000000000000000000" pitchFamily="50" charset="-34"/>
            </a:endParaRPr>
          </a:p>
        </p:txBody>
      </p:sp>
      <p:sp>
        <p:nvSpPr>
          <p:cNvPr id="6" name="สามเหลี่ยมมุมฉาก 5">
            <a:extLst>
              <a:ext uri="{FF2B5EF4-FFF2-40B4-BE49-F238E27FC236}">
                <a16:creationId xmlns="" xmlns:a16="http://schemas.microsoft.com/office/drawing/2014/main" id="{00A8A424-F2C4-44B6-AC98-094CD5C19C7C}"/>
              </a:ext>
            </a:extLst>
          </p:cNvPr>
          <p:cNvSpPr/>
          <p:nvPr/>
        </p:nvSpPr>
        <p:spPr>
          <a:xfrm rot="5400000">
            <a:off x="222184" y="-222183"/>
            <a:ext cx="2816340" cy="3260705"/>
          </a:xfrm>
          <a:prstGeom prst="rtTriangle">
            <a:avLst/>
          </a:prstGeom>
          <a:solidFill>
            <a:srgbClr val="519E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สามเหลี่ยมมุมฉาก 6">
            <a:extLst>
              <a:ext uri="{FF2B5EF4-FFF2-40B4-BE49-F238E27FC236}">
                <a16:creationId xmlns="" xmlns:a16="http://schemas.microsoft.com/office/drawing/2014/main" id="{A3EBAE84-388C-4369-8174-D648207FD054}"/>
              </a:ext>
            </a:extLst>
          </p:cNvPr>
          <p:cNvSpPr/>
          <p:nvPr/>
        </p:nvSpPr>
        <p:spPr>
          <a:xfrm rot="16200000">
            <a:off x="9466408" y="4121523"/>
            <a:ext cx="2526291" cy="2924892"/>
          </a:xfrm>
          <a:prstGeom prst="rtTriangle">
            <a:avLst/>
          </a:prstGeom>
          <a:solidFill>
            <a:srgbClr val="519E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สามเหลี่ยมมุมฉาก 8">
            <a:extLst>
              <a:ext uri="{FF2B5EF4-FFF2-40B4-BE49-F238E27FC236}">
                <a16:creationId xmlns="" xmlns:a16="http://schemas.microsoft.com/office/drawing/2014/main" id="{13C37EC1-E752-4F49-9C4F-D6F2FB703CE6}"/>
              </a:ext>
            </a:extLst>
          </p:cNvPr>
          <p:cNvSpPr/>
          <p:nvPr/>
        </p:nvSpPr>
        <p:spPr>
          <a:xfrm rot="16200000">
            <a:off x="9288875" y="3936465"/>
            <a:ext cx="2526292" cy="2924893"/>
          </a:xfrm>
          <a:prstGeom prst="rtTriangle">
            <a:avLst/>
          </a:prstGeom>
          <a:solidFill>
            <a:srgbClr val="F29E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สามเหลี่ยมมุมฉาก 9">
            <a:extLst>
              <a:ext uri="{FF2B5EF4-FFF2-40B4-BE49-F238E27FC236}">
                <a16:creationId xmlns="" xmlns:a16="http://schemas.microsoft.com/office/drawing/2014/main" id="{5DC6CEC8-7A8B-4D97-9250-017457477FBF}"/>
              </a:ext>
            </a:extLst>
          </p:cNvPr>
          <p:cNvSpPr/>
          <p:nvPr/>
        </p:nvSpPr>
        <p:spPr>
          <a:xfrm rot="5400000">
            <a:off x="356167" y="-110261"/>
            <a:ext cx="2816339" cy="3260704"/>
          </a:xfrm>
          <a:prstGeom prst="rtTriangle">
            <a:avLst/>
          </a:prstGeom>
          <a:solidFill>
            <a:srgbClr val="F29E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สี่เหลี่ยมผืนผ้า 10">
            <a:extLst>
              <a:ext uri="{FF2B5EF4-FFF2-40B4-BE49-F238E27FC236}">
                <a16:creationId xmlns="" xmlns:a16="http://schemas.microsoft.com/office/drawing/2014/main" id="{EE3BAF0B-5877-4303-8864-27B87D843CD9}"/>
              </a:ext>
            </a:extLst>
          </p:cNvPr>
          <p:cNvSpPr/>
          <p:nvPr/>
        </p:nvSpPr>
        <p:spPr>
          <a:xfrm>
            <a:off x="3959838" y="5014800"/>
            <a:ext cx="4272323" cy="4108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th-TH" dirty="0">
                <a:solidFill>
                  <a:srgbClr val="519EA4"/>
                </a:solidFill>
                <a:latin typeface="Cloud" panose="02000000000000000000" pitchFamily="50" charset="-34"/>
                <a:ea typeface="Calibri" panose="020F0502020204030204" pitchFamily="34" charset="0"/>
                <a:cs typeface="Cloud" panose="02000000000000000000" pitchFamily="50" charset="-34"/>
              </a:rPr>
              <a:t>หลักสูตรประกาศนียบัตรวิชาชีพ พุทธศักราช </a:t>
            </a:r>
            <a:r>
              <a:rPr lang="en-US" sz="1400" dirty="0">
                <a:solidFill>
                  <a:srgbClr val="519EA4"/>
                </a:solidFill>
                <a:effectLst/>
                <a:latin typeface="Cloud" panose="02000000000000000000" pitchFamily="50" charset="-34"/>
                <a:ea typeface="Calibri" panose="020F0502020204030204" pitchFamily="34" charset="0"/>
                <a:cs typeface="Cloud" panose="02000000000000000000" pitchFamily="50" charset="-34"/>
              </a:rPr>
              <a:t>2562</a:t>
            </a:r>
          </a:p>
        </p:txBody>
      </p:sp>
    </p:spTree>
    <p:extLst>
      <p:ext uri="{BB962C8B-B14F-4D97-AF65-F5344CB8AC3E}">
        <p14:creationId xmlns:p14="http://schemas.microsoft.com/office/powerpoint/2010/main" val="254693760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80000"/>
            <a:lum/>
          </a:blip>
          <a:srcRect/>
          <a:stretch>
            <a:fillRect t="-20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สี่เหลี่ยมผืนผ้า 3">
            <a:extLst>
              <a:ext uri="{FF2B5EF4-FFF2-40B4-BE49-F238E27FC236}">
                <a16:creationId xmlns="" xmlns:a16="http://schemas.microsoft.com/office/drawing/2014/main" id="{591047BF-345D-4F9C-84BD-16AEFC512D1F}"/>
              </a:ext>
            </a:extLst>
          </p:cNvPr>
          <p:cNvSpPr/>
          <p:nvPr/>
        </p:nvSpPr>
        <p:spPr>
          <a:xfrm>
            <a:off x="0" y="6667500"/>
            <a:ext cx="12192000" cy="190500"/>
          </a:xfrm>
          <a:prstGeom prst="rect">
            <a:avLst/>
          </a:prstGeom>
          <a:solidFill>
            <a:srgbClr val="F29E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" name="กลุ่ม 4">
            <a:extLst>
              <a:ext uri="{FF2B5EF4-FFF2-40B4-BE49-F238E27FC236}">
                <a16:creationId xmlns="" xmlns:a16="http://schemas.microsoft.com/office/drawing/2014/main" id="{D1C9D185-D511-4954-A0A4-5A0999E61356}"/>
              </a:ext>
            </a:extLst>
          </p:cNvPr>
          <p:cNvGrpSpPr/>
          <p:nvPr/>
        </p:nvGrpSpPr>
        <p:grpSpPr>
          <a:xfrm>
            <a:off x="0" y="-5"/>
            <a:ext cx="12192000" cy="1075272"/>
            <a:chOff x="0" y="-5"/>
            <a:chExt cx="12192000" cy="1075272"/>
          </a:xfrm>
        </p:grpSpPr>
        <p:sp>
          <p:nvSpPr>
            <p:cNvPr id="6" name="สี่เหลี่ยมผืนผ้า 5">
              <a:extLst>
                <a:ext uri="{FF2B5EF4-FFF2-40B4-BE49-F238E27FC236}">
                  <a16:creationId xmlns="" xmlns:a16="http://schemas.microsoft.com/office/drawing/2014/main" id="{9B5C561B-5E97-4A7B-811E-4DFB18A0F94F}"/>
                </a:ext>
              </a:extLst>
            </p:cNvPr>
            <p:cNvSpPr/>
            <p:nvPr/>
          </p:nvSpPr>
          <p:spPr>
            <a:xfrm>
              <a:off x="0" y="-1"/>
              <a:ext cx="12192000" cy="1075267"/>
            </a:xfrm>
            <a:prstGeom prst="rect">
              <a:avLst/>
            </a:prstGeom>
            <a:solidFill>
              <a:srgbClr val="519EA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สี่เหลี่ยมผืนผ้า 6">
              <a:extLst>
                <a:ext uri="{FF2B5EF4-FFF2-40B4-BE49-F238E27FC236}">
                  <a16:creationId xmlns="" xmlns:a16="http://schemas.microsoft.com/office/drawing/2014/main" id="{D055C8AD-DAF6-46F4-996E-D4C4C986FC18}"/>
                </a:ext>
              </a:extLst>
            </p:cNvPr>
            <p:cNvSpPr/>
            <p:nvPr/>
          </p:nvSpPr>
          <p:spPr>
            <a:xfrm>
              <a:off x="1770617" y="102125"/>
              <a:ext cx="8650766" cy="871008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none">
              <a:spAutoFit/>
            </a:bodyPr>
            <a:lstStyle/>
            <a:p>
              <a:pPr>
                <a:lnSpc>
                  <a:spcPct val="115000"/>
                </a:lnSpc>
                <a:spcAft>
                  <a:spcPts val="1000"/>
                </a:spcAft>
                <a:tabLst>
                  <a:tab pos="643890" algn="l"/>
                </a:tabLst>
              </a:pPr>
              <a:r>
                <a:rPr lang="en-US" sz="4400" b="1" dirty="0">
                  <a:solidFill>
                    <a:schemeClr val="bg1"/>
                  </a:solidFill>
                  <a:latin typeface="Cloud" panose="02000000000000000000" pitchFamily="50" charset="-34"/>
                  <a:ea typeface="Calibri" panose="020F0502020204030204" pitchFamily="34" charset="0"/>
                  <a:cs typeface="Cloud" panose="02000000000000000000" pitchFamily="50" charset="-34"/>
                </a:rPr>
                <a:t>Expression: Talking about jobs(</a:t>
              </a:r>
              <a:r>
                <a:rPr lang="th-TH" sz="4400" b="1" dirty="0">
                  <a:solidFill>
                    <a:schemeClr val="bg1"/>
                  </a:solidFill>
                  <a:latin typeface="Cloud" panose="02000000000000000000" pitchFamily="50" charset="-34"/>
                  <a:ea typeface="Calibri" panose="020F0502020204030204" pitchFamily="34" charset="0"/>
                  <a:cs typeface="Cloud" panose="02000000000000000000" pitchFamily="50" charset="-34"/>
                </a:rPr>
                <a:t>2</a:t>
              </a:r>
              <a:r>
                <a:rPr lang="en-US" sz="4400" b="1" dirty="0">
                  <a:solidFill>
                    <a:schemeClr val="bg1"/>
                  </a:solidFill>
                  <a:latin typeface="Cloud" panose="02000000000000000000" pitchFamily="50" charset="-34"/>
                  <a:ea typeface="Calibri" panose="020F0502020204030204" pitchFamily="34" charset="0"/>
                  <a:cs typeface="Cloud" panose="02000000000000000000" pitchFamily="50" charset="-34"/>
                </a:rPr>
                <a:t>)</a:t>
              </a:r>
            </a:p>
          </p:txBody>
        </p:sp>
        <p:sp>
          <p:nvSpPr>
            <p:cNvPr id="8" name="รูปตัวแอล 7">
              <a:extLst>
                <a:ext uri="{FF2B5EF4-FFF2-40B4-BE49-F238E27FC236}">
                  <a16:creationId xmlns="" xmlns:a16="http://schemas.microsoft.com/office/drawing/2014/main" id="{C6C1AE99-2071-4603-B557-40188C7631BF}"/>
                </a:ext>
              </a:extLst>
            </p:cNvPr>
            <p:cNvSpPr/>
            <p:nvPr/>
          </p:nvSpPr>
          <p:spPr>
            <a:xfrm rot="10800000" flipH="1">
              <a:off x="1" y="-5"/>
              <a:ext cx="957942" cy="1075267"/>
            </a:xfrm>
            <a:prstGeom prst="corner">
              <a:avLst>
                <a:gd name="adj1" fmla="val 35937"/>
                <a:gd name="adj2" fmla="val 35397"/>
              </a:avLst>
            </a:prstGeom>
            <a:solidFill>
              <a:srgbClr val="F29E9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รูปตัวแอล 8">
              <a:extLst>
                <a:ext uri="{FF2B5EF4-FFF2-40B4-BE49-F238E27FC236}">
                  <a16:creationId xmlns="" xmlns:a16="http://schemas.microsoft.com/office/drawing/2014/main" id="{C0FCFA4B-FFED-4C9A-9B52-DE1054165C77}"/>
                </a:ext>
              </a:extLst>
            </p:cNvPr>
            <p:cNvSpPr/>
            <p:nvPr/>
          </p:nvSpPr>
          <p:spPr>
            <a:xfrm flipH="1">
              <a:off x="11234058" y="0"/>
              <a:ext cx="957942" cy="1075267"/>
            </a:xfrm>
            <a:prstGeom prst="corner">
              <a:avLst>
                <a:gd name="adj1" fmla="val 35937"/>
                <a:gd name="adj2" fmla="val 35397"/>
              </a:avLst>
            </a:prstGeom>
            <a:solidFill>
              <a:srgbClr val="F29E9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" name="กลุ่ม 16">
            <a:extLst>
              <a:ext uri="{FF2B5EF4-FFF2-40B4-BE49-F238E27FC236}">
                <a16:creationId xmlns="" xmlns:a16="http://schemas.microsoft.com/office/drawing/2014/main" id="{431BD1B9-8AC2-4ECB-AD47-001785F34F6F}"/>
              </a:ext>
            </a:extLst>
          </p:cNvPr>
          <p:cNvGrpSpPr/>
          <p:nvPr/>
        </p:nvGrpSpPr>
        <p:grpSpPr>
          <a:xfrm>
            <a:off x="1045029" y="2068286"/>
            <a:ext cx="4960131" cy="3385457"/>
            <a:chOff x="1045029" y="2068286"/>
            <a:chExt cx="4960131" cy="3385457"/>
          </a:xfrm>
        </p:grpSpPr>
        <p:sp>
          <p:nvSpPr>
            <p:cNvPr id="10" name="คำบรรยายภาพ: สี่เหลี่ยมมุมมน 9">
              <a:extLst>
                <a:ext uri="{FF2B5EF4-FFF2-40B4-BE49-F238E27FC236}">
                  <a16:creationId xmlns="" xmlns:a16="http://schemas.microsoft.com/office/drawing/2014/main" id="{5162CAFB-A41D-4348-BE72-CC3CCABF9351}"/>
                </a:ext>
              </a:extLst>
            </p:cNvPr>
            <p:cNvSpPr/>
            <p:nvPr/>
          </p:nvSpPr>
          <p:spPr>
            <a:xfrm>
              <a:off x="1045029" y="2068286"/>
              <a:ext cx="4869669" cy="3385457"/>
            </a:xfrm>
            <a:prstGeom prst="wedgeRoundRectCallout">
              <a:avLst/>
            </a:prstGeom>
            <a:solidFill>
              <a:srgbClr val="519EA4"/>
            </a:solidFill>
            <a:ln w="3810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สี่เหลี่ยมผืนผ้า 11">
              <a:extLst>
                <a:ext uri="{FF2B5EF4-FFF2-40B4-BE49-F238E27FC236}">
                  <a16:creationId xmlns="" xmlns:a16="http://schemas.microsoft.com/office/drawing/2014/main" id="{A2A4540E-E2B6-4345-A18C-8BC7C3839F85}"/>
                </a:ext>
              </a:extLst>
            </p:cNvPr>
            <p:cNvSpPr/>
            <p:nvPr/>
          </p:nvSpPr>
          <p:spPr>
            <a:xfrm>
              <a:off x="1240971" y="2524778"/>
              <a:ext cx="4764189" cy="107003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15000"/>
                </a:lnSpc>
                <a:spcAft>
                  <a:spcPts val="1000"/>
                </a:spcAft>
              </a:pPr>
              <a:r>
                <a:rPr lang="en-US" sz="2400" b="1" dirty="0">
                  <a:solidFill>
                    <a:srgbClr val="FFC000"/>
                  </a:solidFill>
                  <a:latin typeface="Cloud" panose="02000000000000000000" pitchFamily="50" charset="-34"/>
                  <a:ea typeface="Calibri" panose="020F0502020204030204" pitchFamily="34" charset="0"/>
                  <a:cs typeface="Cloud" panose="02000000000000000000" pitchFamily="50" charset="-34"/>
                </a:rPr>
                <a:t>Work as (</a:t>
              </a:r>
              <a:r>
                <a:rPr lang="th-TH" sz="2400" b="1" dirty="0">
                  <a:solidFill>
                    <a:srgbClr val="FFC000"/>
                  </a:solidFill>
                  <a:latin typeface="Cloud" panose="02000000000000000000" pitchFamily="50" charset="-34"/>
                  <a:ea typeface="Calibri" panose="020F0502020204030204" pitchFamily="34" charset="0"/>
                  <a:cs typeface="Cloud" panose="02000000000000000000" pitchFamily="50" charset="-34"/>
                </a:rPr>
                <a:t>บอกอาชีพ)</a:t>
              </a:r>
            </a:p>
            <a:p>
              <a:pPr>
                <a:lnSpc>
                  <a:spcPct val="115000"/>
                </a:lnSpc>
                <a:spcAft>
                  <a:spcPts val="1000"/>
                </a:spcAft>
              </a:pPr>
              <a:r>
                <a:rPr lang="en-US" sz="2400" b="1" dirty="0">
                  <a:solidFill>
                    <a:schemeClr val="bg1"/>
                  </a:solidFill>
                  <a:latin typeface="Cloud" panose="02000000000000000000" pitchFamily="50" charset="-34"/>
                  <a:ea typeface="Calibri" panose="020F0502020204030204" pitchFamily="34" charset="0"/>
                  <a:cs typeface="Cloud" panose="02000000000000000000" pitchFamily="50" charset="-34"/>
                </a:rPr>
                <a:t>Subject+ work as+ </a:t>
              </a:r>
              <a:r>
                <a:rPr lang="th-TH" sz="2400" b="1" dirty="0">
                  <a:solidFill>
                    <a:schemeClr val="bg1"/>
                  </a:solidFill>
                  <a:latin typeface="Cloud" panose="02000000000000000000" pitchFamily="50" charset="-34"/>
                  <a:ea typeface="Calibri" panose="020F0502020204030204" pitchFamily="34" charset="0"/>
                  <a:cs typeface="Cloud" panose="02000000000000000000" pitchFamily="50" charset="-34"/>
                </a:rPr>
                <a:t>อาชีพ.</a:t>
              </a:r>
            </a:p>
          </p:txBody>
        </p:sp>
        <p:sp>
          <p:nvSpPr>
            <p:cNvPr id="13" name="สี่เหลี่ยมผืนผ้า 12">
              <a:extLst>
                <a:ext uri="{FF2B5EF4-FFF2-40B4-BE49-F238E27FC236}">
                  <a16:creationId xmlns="" xmlns:a16="http://schemas.microsoft.com/office/drawing/2014/main" id="{03185523-0C8F-4E4A-AFDF-1AB081A2D732}"/>
                </a:ext>
              </a:extLst>
            </p:cNvPr>
            <p:cNvSpPr/>
            <p:nvPr/>
          </p:nvSpPr>
          <p:spPr>
            <a:xfrm>
              <a:off x="1135491" y="3891653"/>
              <a:ext cx="4869669" cy="92845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285750" indent="-285750">
                <a:lnSpc>
                  <a:spcPct val="115000"/>
                </a:lnSpc>
                <a:spcAft>
                  <a:spcPts val="1000"/>
                </a:spcAft>
                <a:buFont typeface="Wingdings" panose="05000000000000000000" pitchFamily="2" charset="2"/>
                <a:buChar char="Ø"/>
              </a:pPr>
              <a:r>
                <a:rPr lang="en-US" sz="2000" dirty="0">
                  <a:solidFill>
                    <a:schemeClr val="bg1"/>
                  </a:solidFill>
                  <a:latin typeface="Cloud" panose="02000000000000000000" pitchFamily="50" charset="-34"/>
                  <a:ea typeface="Calibri" panose="020F0502020204030204" pitchFamily="34" charset="0"/>
                  <a:cs typeface="Cloud" panose="02000000000000000000" pitchFamily="50" charset="-34"/>
                </a:rPr>
                <a:t>I </a:t>
              </a:r>
              <a:r>
                <a:rPr lang="en-US" sz="2000" u="sng" dirty="0">
                  <a:solidFill>
                    <a:schemeClr val="bg1"/>
                  </a:solidFill>
                  <a:latin typeface="Cloud" panose="02000000000000000000" pitchFamily="50" charset="-34"/>
                  <a:ea typeface="Calibri" panose="020F0502020204030204" pitchFamily="34" charset="0"/>
                  <a:cs typeface="Cloud" panose="02000000000000000000" pitchFamily="50" charset="-34"/>
                </a:rPr>
                <a:t>work as</a:t>
              </a:r>
              <a:r>
                <a:rPr lang="en-US" sz="2000" dirty="0">
                  <a:solidFill>
                    <a:schemeClr val="bg1"/>
                  </a:solidFill>
                  <a:latin typeface="Cloud" panose="02000000000000000000" pitchFamily="50" charset="-34"/>
                  <a:ea typeface="Calibri" panose="020F0502020204030204" pitchFamily="34" charset="0"/>
                  <a:cs typeface="Cloud" panose="02000000000000000000" pitchFamily="50" charset="-34"/>
                </a:rPr>
                <a:t> a secretary.</a:t>
              </a:r>
            </a:p>
            <a:p>
              <a:pPr marL="285750" indent="-285750">
                <a:lnSpc>
                  <a:spcPct val="115000"/>
                </a:lnSpc>
                <a:spcAft>
                  <a:spcPts val="1000"/>
                </a:spcAft>
                <a:buFont typeface="Wingdings" panose="05000000000000000000" pitchFamily="2" charset="2"/>
                <a:buChar char="Ø"/>
              </a:pPr>
              <a:r>
                <a:rPr lang="th-TH" sz="2000" dirty="0">
                  <a:solidFill>
                    <a:schemeClr val="bg1"/>
                  </a:solidFill>
                  <a:latin typeface="Cloud" panose="02000000000000000000" pitchFamily="50" charset="-34"/>
                  <a:ea typeface="Calibri" panose="020F0502020204030204" pitchFamily="34" charset="0"/>
                  <a:cs typeface="Cloud" panose="02000000000000000000" pitchFamily="50" charset="-34"/>
                </a:rPr>
                <a:t>ฉัน</a:t>
              </a:r>
              <a:r>
                <a:rPr lang="th-TH" sz="2000" dirty="0" err="1">
                  <a:solidFill>
                    <a:schemeClr val="bg1"/>
                  </a:solidFill>
                  <a:latin typeface="Cloud" panose="02000000000000000000" pitchFamily="50" charset="-34"/>
                  <a:ea typeface="Calibri" panose="020F0502020204030204" pitchFamily="34" charset="0"/>
                  <a:cs typeface="Cloud" panose="02000000000000000000" pitchFamily="50" charset="-34"/>
                </a:rPr>
                <a:t>ทํางาน</a:t>
              </a:r>
              <a:r>
                <a:rPr lang="th-TH" sz="2000" dirty="0">
                  <a:solidFill>
                    <a:schemeClr val="bg1"/>
                  </a:solidFill>
                  <a:latin typeface="Cloud" panose="02000000000000000000" pitchFamily="50" charset="-34"/>
                  <a:ea typeface="Calibri" panose="020F0502020204030204" pitchFamily="34" charset="0"/>
                  <a:cs typeface="Cloud" panose="02000000000000000000" pitchFamily="50" charset="-34"/>
                </a:rPr>
                <a:t>เป็นเลขานุการ</a:t>
              </a:r>
            </a:p>
          </p:txBody>
        </p:sp>
      </p:grpSp>
      <p:grpSp>
        <p:nvGrpSpPr>
          <p:cNvPr id="18" name="กลุ่ม 17">
            <a:extLst>
              <a:ext uri="{FF2B5EF4-FFF2-40B4-BE49-F238E27FC236}">
                <a16:creationId xmlns="" xmlns:a16="http://schemas.microsoft.com/office/drawing/2014/main" id="{34BC151C-FF6D-48E6-A8A7-F2481DAC9B81}"/>
              </a:ext>
            </a:extLst>
          </p:cNvPr>
          <p:cNvGrpSpPr/>
          <p:nvPr/>
        </p:nvGrpSpPr>
        <p:grpSpPr>
          <a:xfrm>
            <a:off x="6277303" y="2068287"/>
            <a:ext cx="4960131" cy="3385457"/>
            <a:chOff x="6277303" y="2068287"/>
            <a:chExt cx="4960131" cy="3385457"/>
          </a:xfrm>
        </p:grpSpPr>
        <p:sp>
          <p:nvSpPr>
            <p:cNvPr id="11" name="คำบรรยายภาพ: สี่เหลี่ยมมุมมน 10">
              <a:extLst>
                <a:ext uri="{FF2B5EF4-FFF2-40B4-BE49-F238E27FC236}">
                  <a16:creationId xmlns="" xmlns:a16="http://schemas.microsoft.com/office/drawing/2014/main" id="{3502BFFC-3353-4444-BAAD-089C91E3FC2F}"/>
                </a:ext>
              </a:extLst>
            </p:cNvPr>
            <p:cNvSpPr/>
            <p:nvPr/>
          </p:nvSpPr>
          <p:spPr>
            <a:xfrm>
              <a:off x="6277303" y="2068287"/>
              <a:ext cx="4869668" cy="3385457"/>
            </a:xfrm>
            <a:prstGeom prst="wedgeRoundRectCallout">
              <a:avLst/>
            </a:prstGeom>
            <a:solidFill>
              <a:srgbClr val="519EA4"/>
            </a:solidFill>
            <a:ln w="3810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สี่เหลี่ยมผืนผ้า 13">
              <a:extLst>
                <a:ext uri="{FF2B5EF4-FFF2-40B4-BE49-F238E27FC236}">
                  <a16:creationId xmlns="" xmlns:a16="http://schemas.microsoft.com/office/drawing/2014/main" id="{3DF01CBF-179F-4699-B402-00EE2A15C93B}"/>
                </a:ext>
              </a:extLst>
            </p:cNvPr>
            <p:cNvSpPr/>
            <p:nvPr/>
          </p:nvSpPr>
          <p:spPr>
            <a:xfrm>
              <a:off x="6469869" y="2530211"/>
              <a:ext cx="4764189" cy="107003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15000"/>
                </a:lnSpc>
                <a:spcAft>
                  <a:spcPts val="1000"/>
                </a:spcAft>
              </a:pPr>
              <a:r>
                <a:rPr lang="en-US" sz="2400" b="1" dirty="0">
                  <a:solidFill>
                    <a:srgbClr val="FFC000"/>
                  </a:solidFill>
                  <a:latin typeface="Cloud" panose="02000000000000000000" pitchFamily="50" charset="-34"/>
                  <a:ea typeface="Calibri" panose="020F0502020204030204" pitchFamily="34" charset="0"/>
                  <a:cs typeface="Cloud" panose="02000000000000000000" pitchFamily="50" charset="-34"/>
                </a:rPr>
                <a:t>Work in (</a:t>
              </a:r>
              <a:r>
                <a:rPr lang="th-TH" sz="2400" b="1" dirty="0">
                  <a:solidFill>
                    <a:srgbClr val="FFC000"/>
                  </a:solidFill>
                  <a:latin typeface="Cloud" panose="02000000000000000000" pitchFamily="50" charset="-34"/>
                  <a:ea typeface="Calibri" panose="020F0502020204030204" pitchFamily="34" charset="0"/>
                  <a:cs typeface="Cloud" panose="02000000000000000000" pitchFamily="50" charset="-34"/>
                </a:rPr>
                <a:t>บอกลักษณะสายงาน)</a:t>
              </a:r>
            </a:p>
            <a:p>
              <a:pPr>
                <a:lnSpc>
                  <a:spcPct val="115000"/>
                </a:lnSpc>
                <a:spcAft>
                  <a:spcPts val="1000"/>
                </a:spcAft>
              </a:pPr>
              <a:r>
                <a:rPr lang="en-US" sz="2400" b="1" dirty="0">
                  <a:solidFill>
                    <a:schemeClr val="bg1"/>
                  </a:solidFill>
                  <a:latin typeface="Cloud" panose="02000000000000000000" pitchFamily="50" charset="-34"/>
                  <a:ea typeface="Calibri" panose="020F0502020204030204" pitchFamily="34" charset="0"/>
                  <a:cs typeface="Cloud" panose="02000000000000000000" pitchFamily="50" charset="-34"/>
                </a:rPr>
                <a:t>Subject+ work in + </a:t>
              </a:r>
              <a:r>
                <a:rPr lang="th-TH" sz="2400" b="1" dirty="0">
                  <a:solidFill>
                    <a:schemeClr val="bg1"/>
                  </a:solidFill>
                  <a:latin typeface="Cloud" panose="02000000000000000000" pitchFamily="50" charset="-34"/>
                  <a:ea typeface="Calibri" panose="020F0502020204030204" pitchFamily="34" charset="0"/>
                  <a:cs typeface="Cloud" panose="02000000000000000000" pitchFamily="50" charset="-34"/>
                </a:rPr>
                <a:t>ลักษณะสายงาน. </a:t>
              </a:r>
            </a:p>
          </p:txBody>
        </p:sp>
        <p:sp>
          <p:nvSpPr>
            <p:cNvPr id="15" name="สี่เหลี่ยมผืนผ้า 14">
              <a:extLst>
                <a:ext uri="{FF2B5EF4-FFF2-40B4-BE49-F238E27FC236}">
                  <a16:creationId xmlns="" xmlns:a16="http://schemas.microsoft.com/office/drawing/2014/main" id="{4E83833B-94CC-416F-835E-4A636C7E6C84}"/>
                </a:ext>
              </a:extLst>
            </p:cNvPr>
            <p:cNvSpPr/>
            <p:nvPr/>
          </p:nvSpPr>
          <p:spPr>
            <a:xfrm>
              <a:off x="6367765" y="3891653"/>
              <a:ext cx="4869669" cy="92845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285750" indent="-285750">
                <a:lnSpc>
                  <a:spcPct val="115000"/>
                </a:lnSpc>
                <a:spcAft>
                  <a:spcPts val="1000"/>
                </a:spcAft>
                <a:buFont typeface="Wingdings" panose="05000000000000000000" pitchFamily="2" charset="2"/>
                <a:buChar char="Ø"/>
              </a:pPr>
              <a:r>
                <a:rPr lang="en-US" sz="2000" dirty="0">
                  <a:solidFill>
                    <a:schemeClr val="bg1"/>
                  </a:solidFill>
                  <a:latin typeface="Cloud" panose="02000000000000000000" pitchFamily="50" charset="-34"/>
                  <a:ea typeface="Calibri" panose="020F0502020204030204" pitchFamily="34" charset="0"/>
                  <a:cs typeface="Cloud" panose="02000000000000000000" pitchFamily="50" charset="-34"/>
                </a:rPr>
                <a:t>I </a:t>
              </a:r>
              <a:r>
                <a:rPr lang="en-US" sz="2000" u="sng" dirty="0">
                  <a:solidFill>
                    <a:schemeClr val="bg1"/>
                  </a:solidFill>
                  <a:latin typeface="Cloud" panose="02000000000000000000" pitchFamily="50" charset="-34"/>
                  <a:ea typeface="Calibri" panose="020F0502020204030204" pitchFamily="34" charset="0"/>
                  <a:cs typeface="Cloud" panose="02000000000000000000" pitchFamily="50" charset="-34"/>
                </a:rPr>
                <a:t>work in</a:t>
              </a:r>
              <a:r>
                <a:rPr lang="en-US" sz="2000" dirty="0">
                  <a:solidFill>
                    <a:schemeClr val="bg1"/>
                  </a:solidFill>
                  <a:latin typeface="Cloud" panose="02000000000000000000" pitchFamily="50" charset="-34"/>
                  <a:ea typeface="Calibri" panose="020F0502020204030204" pitchFamily="34" charset="0"/>
                  <a:cs typeface="Cloud" panose="02000000000000000000" pitchFamily="50" charset="-34"/>
                </a:rPr>
                <a:t> marketing.</a:t>
              </a:r>
            </a:p>
            <a:p>
              <a:pPr marL="285750" indent="-285750">
                <a:lnSpc>
                  <a:spcPct val="115000"/>
                </a:lnSpc>
                <a:spcAft>
                  <a:spcPts val="1000"/>
                </a:spcAft>
                <a:buFont typeface="Wingdings" panose="05000000000000000000" pitchFamily="2" charset="2"/>
                <a:buChar char="Ø"/>
              </a:pPr>
              <a:r>
                <a:rPr lang="th-TH" sz="2000" dirty="0">
                  <a:solidFill>
                    <a:schemeClr val="bg1"/>
                  </a:solidFill>
                  <a:latin typeface="Cloud" panose="02000000000000000000" pitchFamily="50" charset="-34"/>
                  <a:ea typeface="Calibri" panose="020F0502020204030204" pitchFamily="34" charset="0"/>
                  <a:cs typeface="Cloud" panose="02000000000000000000" pitchFamily="50" charset="-34"/>
                </a:rPr>
                <a:t>ฉัน</a:t>
              </a:r>
              <a:r>
                <a:rPr lang="th-TH" sz="2000" dirty="0" err="1">
                  <a:solidFill>
                    <a:schemeClr val="bg1"/>
                  </a:solidFill>
                  <a:latin typeface="Cloud" panose="02000000000000000000" pitchFamily="50" charset="-34"/>
                  <a:ea typeface="Calibri" panose="020F0502020204030204" pitchFamily="34" charset="0"/>
                  <a:cs typeface="Cloud" panose="02000000000000000000" pitchFamily="50" charset="-34"/>
                </a:rPr>
                <a:t>ทํางาน</a:t>
              </a:r>
              <a:r>
                <a:rPr lang="th-TH" sz="2000" dirty="0">
                  <a:solidFill>
                    <a:schemeClr val="bg1"/>
                  </a:solidFill>
                  <a:latin typeface="Cloud" panose="02000000000000000000" pitchFamily="50" charset="-34"/>
                  <a:ea typeface="Calibri" panose="020F0502020204030204" pitchFamily="34" charset="0"/>
                  <a:cs typeface="Cloud" panose="02000000000000000000" pitchFamily="50" charset="-34"/>
                </a:rPr>
                <a:t>ด้านการตลาด</a:t>
              </a:r>
            </a:p>
          </p:txBody>
        </p:sp>
      </p:grpSp>
      <p:pic>
        <p:nvPicPr>
          <p:cNvPr id="16" name="Picture 1">
            <a:extLst>
              <a:ext uri="{FF2B5EF4-FFF2-40B4-BE49-F238E27FC236}">
                <a16:creationId xmlns="" xmlns:a16="http://schemas.microsoft.com/office/drawing/2014/main" id="{9B380B56-6A57-491B-A578-9542E219679A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3292" y="6139961"/>
            <a:ext cx="2990215" cy="60184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4048016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80000"/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สี่เหลี่ยมผืนผ้า 3">
            <a:extLst>
              <a:ext uri="{FF2B5EF4-FFF2-40B4-BE49-F238E27FC236}">
                <a16:creationId xmlns="" xmlns:a16="http://schemas.microsoft.com/office/drawing/2014/main" id="{C8D8CF09-2598-4905-8BED-565347A775F1}"/>
              </a:ext>
            </a:extLst>
          </p:cNvPr>
          <p:cNvSpPr/>
          <p:nvPr/>
        </p:nvSpPr>
        <p:spPr>
          <a:xfrm>
            <a:off x="0" y="6667500"/>
            <a:ext cx="12192000" cy="190500"/>
          </a:xfrm>
          <a:prstGeom prst="rect">
            <a:avLst/>
          </a:prstGeom>
          <a:solidFill>
            <a:srgbClr val="F29E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" name="กลุ่ม 4">
            <a:extLst>
              <a:ext uri="{FF2B5EF4-FFF2-40B4-BE49-F238E27FC236}">
                <a16:creationId xmlns="" xmlns:a16="http://schemas.microsoft.com/office/drawing/2014/main" id="{CB36B049-5713-4B23-9D9C-AD61B208CA1D}"/>
              </a:ext>
            </a:extLst>
          </p:cNvPr>
          <p:cNvGrpSpPr/>
          <p:nvPr/>
        </p:nvGrpSpPr>
        <p:grpSpPr>
          <a:xfrm>
            <a:off x="0" y="-5"/>
            <a:ext cx="12192000" cy="1075272"/>
            <a:chOff x="0" y="-5"/>
            <a:chExt cx="12192000" cy="1075272"/>
          </a:xfrm>
        </p:grpSpPr>
        <p:sp>
          <p:nvSpPr>
            <p:cNvPr id="6" name="สี่เหลี่ยมผืนผ้า 5">
              <a:extLst>
                <a:ext uri="{FF2B5EF4-FFF2-40B4-BE49-F238E27FC236}">
                  <a16:creationId xmlns="" xmlns:a16="http://schemas.microsoft.com/office/drawing/2014/main" id="{AA479EC9-CD51-4973-B13F-57A4C7A1EDAB}"/>
                </a:ext>
              </a:extLst>
            </p:cNvPr>
            <p:cNvSpPr/>
            <p:nvPr/>
          </p:nvSpPr>
          <p:spPr>
            <a:xfrm>
              <a:off x="0" y="-1"/>
              <a:ext cx="12192000" cy="1075267"/>
            </a:xfrm>
            <a:prstGeom prst="rect">
              <a:avLst/>
            </a:prstGeom>
            <a:solidFill>
              <a:srgbClr val="519EA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สี่เหลี่ยมผืนผ้า 6">
              <a:extLst>
                <a:ext uri="{FF2B5EF4-FFF2-40B4-BE49-F238E27FC236}">
                  <a16:creationId xmlns="" xmlns:a16="http://schemas.microsoft.com/office/drawing/2014/main" id="{861A30A3-3D32-4105-8989-314FF28501D5}"/>
                </a:ext>
              </a:extLst>
            </p:cNvPr>
            <p:cNvSpPr/>
            <p:nvPr/>
          </p:nvSpPr>
          <p:spPr>
            <a:xfrm>
              <a:off x="1770617" y="102125"/>
              <a:ext cx="8650766" cy="871008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none">
              <a:spAutoFit/>
            </a:bodyPr>
            <a:lstStyle/>
            <a:p>
              <a:pPr>
                <a:lnSpc>
                  <a:spcPct val="115000"/>
                </a:lnSpc>
                <a:spcAft>
                  <a:spcPts val="1000"/>
                </a:spcAft>
                <a:tabLst>
                  <a:tab pos="643890" algn="l"/>
                </a:tabLst>
              </a:pPr>
              <a:r>
                <a:rPr lang="en-US" sz="4400" b="1" dirty="0">
                  <a:solidFill>
                    <a:schemeClr val="bg1"/>
                  </a:solidFill>
                  <a:latin typeface="Cloud" panose="02000000000000000000" pitchFamily="50" charset="-34"/>
                  <a:ea typeface="Calibri" panose="020F0502020204030204" pitchFamily="34" charset="0"/>
                  <a:cs typeface="Cloud" panose="02000000000000000000" pitchFamily="50" charset="-34"/>
                </a:rPr>
                <a:t>Expression: Talking about jobs(</a:t>
              </a:r>
              <a:r>
                <a:rPr lang="th-TH" sz="4400" b="1" dirty="0">
                  <a:solidFill>
                    <a:schemeClr val="bg1"/>
                  </a:solidFill>
                  <a:latin typeface="Cloud" panose="02000000000000000000" pitchFamily="50" charset="-34"/>
                  <a:ea typeface="Calibri" panose="020F0502020204030204" pitchFamily="34" charset="0"/>
                  <a:cs typeface="Cloud" panose="02000000000000000000" pitchFamily="50" charset="-34"/>
                </a:rPr>
                <a:t>3</a:t>
              </a:r>
              <a:r>
                <a:rPr lang="en-US" sz="4400" b="1" dirty="0">
                  <a:solidFill>
                    <a:schemeClr val="bg1"/>
                  </a:solidFill>
                  <a:latin typeface="Cloud" panose="02000000000000000000" pitchFamily="50" charset="-34"/>
                  <a:ea typeface="Calibri" panose="020F0502020204030204" pitchFamily="34" charset="0"/>
                  <a:cs typeface="Cloud" panose="02000000000000000000" pitchFamily="50" charset="-34"/>
                </a:rPr>
                <a:t>)</a:t>
              </a:r>
            </a:p>
          </p:txBody>
        </p:sp>
        <p:sp>
          <p:nvSpPr>
            <p:cNvPr id="8" name="รูปตัวแอล 7">
              <a:extLst>
                <a:ext uri="{FF2B5EF4-FFF2-40B4-BE49-F238E27FC236}">
                  <a16:creationId xmlns="" xmlns:a16="http://schemas.microsoft.com/office/drawing/2014/main" id="{53629B2A-FF1B-48A7-9844-AA149F5FD778}"/>
                </a:ext>
              </a:extLst>
            </p:cNvPr>
            <p:cNvSpPr/>
            <p:nvPr/>
          </p:nvSpPr>
          <p:spPr>
            <a:xfrm rot="10800000" flipH="1">
              <a:off x="1" y="-5"/>
              <a:ext cx="957942" cy="1075267"/>
            </a:xfrm>
            <a:prstGeom prst="corner">
              <a:avLst>
                <a:gd name="adj1" fmla="val 35937"/>
                <a:gd name="adj2" fmla="val 35397"/>
              </a:avLst>
            </a:prstGeom>
            <a:solidFill>
              <a:srgbClr val="F29E9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รูปตัวแอล 8">
              <a:extLst>
                <a:ext uri="{FF2B5EF4-FFF2-40B4-BE49-F238E27FC236}">
                  <a16:creationId xmlns="" xmlns:a16="http://schemas.microsoft.com/office/drawing/2014/main" id="{3E7D1B29-571D-4A27-B8E3-69189F910869}"/>
                </a:ext>
              </a:extLst>
            </p:cNvPr>
            <p:cNvSpPr/>
            <p:nvPr/>
          </p:nvSpPr>
          <p:spPr>
            <a:xfrm flipH="1">
              <a:off x="11234058" y="0"/>
              <a:ext cx="957942" cy="1075267"/>
            </a:xfrm>
            <a:prstGeom prst="corner">
              <a:avLst>
                <a:gd name="adj1" fmla="val 35937"/>
                <a:gd name="adj2" fmla="val 35397"/>
              </a:avLst>
            </a:prstGeom>
            <a:solidFill>
              <a:srgbClr val="F29E9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" name="กลุ่ม 13">
            <a:extLst>
              <a:ext uri="{FF2B5EF4-FFF2-40B4-BE49-F238E27FC236}">
                <a16:creationId xmlns="" xmlns:a16="http://schemas.microsoft.com/office/drawing/2014/main" id="{4A3323BC-DE0B-4A3E-8532-463BAAB38E30}"/>
              </a:ext>
            </a:extLst>
          </p:cNvPr>
          <p:cNvGrpSpPr/>
          <p:nvPr/>
        </p:nvGrpSpPr>
        <p:grpSpPr>
          <a:xfrm>
            <a:off x="2569029" y="2057400"/>
            <a:ext cx="6694714" cy="3385457"/>
            <a:chOff x="2569029" y="2057400"/>
            <a:chExt cx="6694714" cy="3385457"/>
          </a:xfrm>
        </p:grpSpPr>
        <p:sp>
          <p:nvSpPr>
            <p:cNvPr id="10" name="คำบรรยายภาพ: สี่เหลี่ยมมุมมน 9">
              <a:extLst>
                <a:ext uri="{FF2B5EF4-FFF2-40B4-BE49-F238E27FC236}">
                  <a16:creationId xmlns="" xmlns:a16="http://schemas.microsoft.com/office/drawing/2014/main" id="{29FA2848-F24B-4D98-A778-575C6C2E9A7E}"/>
                </a:ext>
              </a:extLst>
            </p:cNvPr>
            <p:cNvSpPr/>
            <p:nvPr/>
          </p:nvSpPr>
          <p:spPr>
            <a:xfrm>
              <a:off x="2569029" y="2057400"/>
              <a:ext cx="6694714" cy="3385457"/>
            </a:xfrm>
            <a:prstGeom prst="wedgeRoundRectCallout">
              <a:avLst/>
            </a:prstGeom>
            <a:solidFill>
              <a:srgbClr val="519EA4"/>
            </a:solidFill>
            <a:ln w="3810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สี่เหลี่ยมผืนผ้า 10">
              <a:extLst>
                <a:ext uri="{FF2B5EF4-FFF2-40B4-BE49-F238E27FC236}">
                  <a16:creationId xmlns="" xmlns:a16="http://schemas.microsoft.com/office/drawing/2014/main" id="{2E4D9304-F86E-4677-B31B-2D45D79623F6}"/>
                </a:ext>
              </a:extLst>
            </p:cNvPr>
            <p:cNvSpPr/>
            <p:nvPr/>
          </p:nvSpPr>
          <p:spPr>
            <a:xfrm>
              <a:off x="2754086" y="2442214"/>
              <a:ext cx="6324600" cy="107003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15000"/>
                </a:lnSpc>
                <a:spcAft>
                  <a:spcPts val="1000"/>
                </a:spcAft>
              </a:pPr>
              <a:r>
                <a:rPr lang="en-US" sz="2400" b="1" dirty="0">
                  <a:solidFill>
                    <a:srgbClr val="FFC000"/>
                  </a:solidFill>
                  <a:latin typeface="Cloud" panose="02000000000000000000" pitchFamily="50" charset="-34"/>
                  <a:ea typeface="Calibri" panose="020F0502020204030204" pitchFamily="34" charset="0"/>
                  <a:cs typeface="Cloud" panose="02000000000000000000" pitchFamily="50" charset="-34"/>
                </a:rPr>
                <a:t>Work with (</a:t>
              </a:r>
              <a:r>
                <a:rPr lang="th-TH" sz="2400" b="1" dirty="0">
                  <a:solidFill>
                    <a:srgbClr val="FFC000"/>
                  </a:solidFill>
                  <a:latin typeface="Cloud" panose="02000000000000000000" pitchFamily="50" charset="-34"/>
                  <a:ea typeface="Calibri" panose="020F0502020204030204" pitchFamily="34" charset="0"/>
                  <a:cs typeface="Cloud" panose="02000000000000000000" pitchFamily="50" charset="-34"/>
                </a:rPr>
                <a:t>บอกลักษณะของการประสานงานกับใคร)</a:t>
              </a:r>
            </a:p>
            <a:p>
              <a:pPr>
                <a:lnSpc>
                  <a:spcPct val="115000"/>
                </a:lnSpc>
                <a:spcAft>
                  <a:spcPts val="1000"/>
                </a:spcAft>
              </a:pPr>
              <a:r>
                <a:rPr lang="en-US" sz="2400" b="1" dirty="0">
                  <a:solidFill>
                    <a:schemeClr val="bg1"/>
                  </a:solidFill>
                  <a:latin typeface="Cloud" panose="02000000000000000000" pitchFamily="50" charset="-34"/>
                  <a:ea typeface="Calibri" panose="020F0502020204030204" pitchFamily="34" charset="0"/>
                  <a:cs typeface="Cloud" panose="02000000000000000000" pitchFamily="50" charset="-34"/>
                </a:rPr>
                <a:t>Subject+ work with + </a:t>
              </a:r>
              <a:r>
                <a:rPr lang="th-TH" sz="2400" b="1" dirty="0">
                  <a:solidFill>
                    <a:schemeClr val="bg1"/>
                  </a:solidFill>
                  <a:latin typeface="Cloud" panose="02000000000000000000" pitchFamily="50" charset="-34"/>
                  <a:ea typeface="Calibri" panose="020F0502020204030204" pitchFamily="34" charset="0"/>
                  <a:cs typeface="Cloud" panose="02000000000000000000" pitchFamily="50" charset="-34"/>
                </a:rPr>
                <a:t>บุคคลผู้เกี่ยวข้อง.</a:t>
              </a:r>
            </a:p>
          </p:txBody>
        </p:sp>
        <p:sp>
          <p:nvSpPr>
            <p:cNvPr id="12" name="สี่เหลี่ยมผืนผ้า 11">
              <a:extLst>
                <a:ext uri="{FF2B5EF4-FFF2-40B4-BE49-F238E27FC236}">
                  <a16:creationId xmlns="" xmlns:a16="http://schemas.microsoft.com/office/drawing/2014/main" id="{C12F4F4D-B5DB-44BD-8F7D-3D55D5BD4C7E}"/>
                </a:ext>
              </a:extLst>
            </p:cNvPr>
            <p:cNvSpPr/>
            <p:nvPr/>
          </p:nvSpPr>
          <p:spPr>
            <a:xfrm>
              <a:off x="3933120" y="3750128"/>
              <a:ext cx="4869669" cy="92845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285750" indent="-285750">
                <a:lnSpc>
                  <a:spcPct val="115000"/>
                </a:lnSpc>
                <a:spcAft>
                  <a:spcPts val="1000"/>
                </a:spcAft>
                <a:buFont typeface="Wingdings" panose="05000000000000000000" pitchFamily="2" charset="2"/>
                <a:buChar char="Ø"/>
              </a:pPr>
              <a:r>
                <a:rPr lang="en-US" sz="2000" dirty="0">
                  <a:solidFill>
                    <a:schemeClr val="bg1"/>
                  </a:solidFill>
                  <a:latin typeface="Cloud" panose="02000000000000000000" pitchFamily="50" charset="-34"/>
                  <a:ea typeface="Calibri" panose="020F0502020204030204" pitchFamily="34" charset="0"/>
                  <a:cs typeface="Cloud" panose="02000000000000000000" pitchFamily="50" charset="-34"/>
                </a:rPr>
                <a:t>I </a:t>
              </a:r>
              <a:r>
                <a:rPr lang="en-US" sz="2000" u="sng" dirty="0">
                  <a:solidFill>
                    <a:schemeClr val="bg1"/>
                  </a:solidFill>
                  <a:latin typeface="Cloud" panose="02000000000000000000" pitchFamily="50" charset="-34"/>
                  <a:ea typeface="Calibri" panose="020F0502020204030204" pitchFamily="34" charset="0"/>
                  <a:cs typeface="Cloud" panose="02000000000000000000" pitchFamily="50" charset="-34"/>
                </a:rPr>
                <a:t>work with</a:t>
              </a:r>
              <a:r>
                <a:rPr lang="en-US" sz="2000" dirty="0">
                  <a:solidFill>
                    <a:schemeClr val="bg1"/>
                  </a:solidFill>
                  <a:latin typeface="Cloud" panose="02000000000000000000" pitchFamily="50" charset="-34"/>
                  <a:ea typeface="Calibri" panose="020F0502020204030204" pitchFamily="34" charset="0"/>
                  <a:cs typeface="Cloud" panose="02000000000000000000" pitchFamily="50" charset="-34"/>
                </a:rPr>
                <a:t> old people.</a:t>
              </a:r>
            </a:p>
            <a:p>
              <a:pPr marL="285750" indent="-285750">
                <a:lnSpc>
                  <a:spcPct val="115000"/>
                </a:lnSpc>
                <a:spcAft>
                  <a:spcPts val="1000"/>
                </a:spcAft>
                <a:buFont typeface="Wingdings" panose="05000000000000000000" pitchFamily="2" charset="2"/>
                <a:buChar char="Ø"/>
              </a:pPr>
              <a:r>
                <a:rPr lang="th-TH" sz="2000" dirty="0">
                  <a:solidFill>
                    <a:schemeClr val="bg1"/>
                  </a:solidFill>
                  <a:latin typeface="Cloud" panose="02000000000000000000" pitchFamily="50" charset="-34"/>
                  <a:ea typeface="Calibri" panose="020F0502020204030204" pitchFamily="34" charset="0"/>
                  <a:cs typeface="Cloud" panose="02000000000000000000" pitchFamily="50" charset="-34"/>
                </a:rPr>
                <a:t>ฉัน</a:t>
              </a:r>
              <a:r>
                <a:rPr lang="th-TH" sz="2000" dirty="0" err="1">
                  <a:solidFill>
                    <a:schemeClr val="bg1"/>
                  </a:solidFill>
                  <a:latin typeface="Cloud" panose="02000000000000000000" pitchFamily="50" charset="-34"/>
                  <a:ea typeface="Calibri" panose="020F0502020204030204" pitchFamily="34" charset="0"/>
                  <a:cs typeface="Cloud" panose="02000000000000000000" pitchFamily="50" charset="-34"/>
                </a:rPr>
                <a:t>ทํางาน</a:t>
              </a:r>
              <a:r>
                <a:rPr lang="th-TH" sz="2000" dirty="0">
                  <a:solidFill>
                    <a:schemeClr val="bg1"/>
                  </a:solidFill>
                  <a:latin typeface="Cloud" panose="02000000000000000000" pitchFamily="50" charset="-34"/>
                  <a:ea typeface="Calibri" panose="020F0502020204030204" pitchFamily="34" charset="0"/>
                  <a:cs typeface="Cloud" panose="02000000000000000000" pitchFamily="50" charset="-34"/>
                </a:rPr>
                <a:t>ที่ต้องเกี่ยวข้องกับผู้สูงอายุ</a:t>
              </a:r>
            </a:p>
          </p:txBody>
        </p:sp>
      </p:grpSp>
      <p:pic>
        <p:nvPicPr>
          <p:cNvPr id="13" name="Picture 1">
            <a:extLst>
              <a:ext uri="{FF2B5EF4-FFF2-40B4-BE49-F238E27FC236}">
                <a16:creationId xmlns="" xmlns:a16="http://schemas.microsoft.com/office/drawing/2014/main" id="{46D0A2CE-DB5C-434F-BB59-9B9130439161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3292" y="6139961"/>
            <a:ext cx="2990215" cy="60184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7095315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80000"/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สี่เหลี่ยมผืนผ้า 3">
            <a:extLst>
              <a:ext uri="{FF2B5EF4-FFF2-40B4-BE49-F238E27FC236}">
                <a16:creationId xmlns="" xmlns:a16="http://schemas.microsoft.com/office/drawing/2014/main" id="{D137CF08-694E-4B1F-A4B2-57906F704C83}"/>
              </a:ext>
            </a:extLst>
          </p:cNvPr>
          <p:cNvSpPr/>
          <p:nvPr/>
        </p:nvSpPr>
        <p:spPr>
          <a:xfrm>
            <a:off x="0" y="6667500"/>
            <a:ext cx="12192000" cy="190500"/>
          </a:xfrm>
          <a:prstGeom prst="rect">
            <a:avLst/>
          </a:prstGeom>
          <a:solidFill>
            <a:srgbClr val="F29E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" name="กลุ่ม 4">
            <a:extLst>
              <a:ext uri="{FF2B5EF4-FFF2-40B4-BE49-F238E27FC236}">
                <a16:creationId xmlns="" xmlns:a16="http://schemas.microsoft.com/office/drawing/2014/main" id="{D6929163-E927-44B5-A560-58BE478BC000}"/>
              </a:ext>
            </a:extLst>
          </p:cNvPr>
          <p:cNvGrpSpPr/>
          <p:nvPr/>
        </p:nvGrpSpPr>
        <p:grpSpPr>
          <a:xfrm>
            <a:off x="0" y="-5"/>
            <a:ext cx="12192000" cy="1075272"/>
            <a:chOff x="0" y="-5"/>
            <a:chExt cx="12192000" cy="1075272"/>
          </a:xfrm>
        </p:grpSpPr>
        <p:sp>
          <p:nvSpPr>
            <p:cNvPr id="6" name="สี่เหลี่ยมผืนผ้า 5">
              <a:extLst>
                <a:ext uri="{FF2B5EF4-FFF2-40B4-BE49-F238E27FC236}">
                  <a16:creationId xmlns="" xmlns:a16="http://schemas.microsoft.com/office/drawing/2014/main" id="{068018F8-FE7C-4137-8054-36B00585DF3A}"/>
                </a:ext>
              </a:extLst>
            </p:cNvPr>
            <p:cNvSpPr/>
            <p:nvPr/>
          </p:nvSpPr>
          <p:spPr>
            <a:xfrm>
              <a:off x="0" y="-1"/>
              <a:ext cx="12192000" cy="1075267"/>
            </a:xfrm>
            <a:prstGeom prst="rect">
              <a:avLst/>
            </a:prstGeom>
            <a:solidFill>
              <a:srgbClr val="519EA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สี่เหลี่ยมผืนผ้า 6">
              <a:extLst>
                <a:ext uri="{FF2B5EF4-FFF2-40B4-BE49-F238E27FC236}">
                  <a16:creationId xmlns="" xmlns:a16="http://schemas.microsoft.com/office/drawing/2014/main" id="{A952E641-D6B6-4879-A004-976C264E9AC2}"/>
                </a:ext>
              </a:extLst>
            </p:cNvPr>
            <p:cNvSpPr/>
            <p:nvPr/>
          </p:nvSpPr>
          <p:spPr>
            <a:xfrm>
              <a:off x="1770617" y="102125"/>
              <a:ext cx="8650766" cy="871008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none">
              <a:spAutoFit/>
            </a:bodyPr>
            <a:lstStyle/>
            <a:p>
              <a:pPr>
                <a:lnSpc>
                  <a:spcPct val="115000"/>
                </a:lnSpc>
                <a:spcAft>
                  <a:spcPts val="1000"/>
                </a:spcAft>
                <a:tabLst>
                  <a:tab pos="643890" algn="l"/>
                </a:tabLst>
              </a:pPr>
              <a:r>
                <a:rPr lang="en-US" sz="4400" b="1" dirty="0">
                  <a:solidFill>
                    <a:schemeClr val="bg1"/>
                  </a:solidFill>
                  <a:latin typeface="Cloud" panose="02000000000000000000" pitchFamily="50" charset="-34"/>
                  <a:ea typeface="Calibri" panose="020F0502020204030204" pitchFamily="34" charset="0"/>
                  <a:cs typeface="Cloud" panose="02000000000000000000" pitchFamily="50" charset="-34"/>
                </a:rPr>
                <a:t>Expression: Talking about jobs(</a:t>
              </a:r>
              <a:r>
                <a:rPr lang="th-TH" sz="4400" b="1" dirty="0">
                  <a:solidFill>
                    <a:schemeClr val="bg1"/>
                  </a:solidFill>
                  <a:latin typeface="Cloud" panose="02000000000000000000" pitchFamily="50" charset="-34"/>
                  <a:ea typeface="Calibri" panose="020F0502020204030204" pitchFamily="34" charset="0"/>
                  <a:cs typeface="Cloud" panose="02000000000000000000" pitchFamily="50" charset="-34"/>
                </a:rPr>
                <a:t>2</a:t>
              </a:r>
              <a:r>
                <a:rPr lang="en-US" sz="4400" b="1" dirty="0">
                  <a:solidFill>
                    <a:schemeClr val="bg1"/>
                  </a:solidFill>
                  <a:latin typeface="Cloud" panose="02000000000000000000" pitchFamily="50" charset="-34"/>
                  <a:ea typeface="Calibri" panose="020F0502020204030204" pitchFamily="34" charset="0"/>
                  <a:cs typeface="Cloud" panose="02000000000000000000" pitchFamily="50" charset="-34"/>
                </a:rPr>
                <a:t>)</a:t>
              </a:r>
            </a:p>
          </p:txBody>
        </p:sp>
        <p:sp>
          <p:nvSpPr>
            <p:cNvPr id="8" name="รูปตัวแอล 7">
              <a:extLst>
                <a:ext uri="{FF2B5EF4-FFF2-40B4-BE49-F238E27FC236}">
                  <a16:creationId xmlns="" xmlns:a16="http://schemas.microsoft.com/office/drawing/2014/main" id="{2B27C263-767B-4C43-B126-3E1938333BB6}"/>
                </a:ext>
              </a:extLst>
            </p:cNvPr>
            <p:cNvSpPr/>
            <p:nvPr/>
          </p:nvSpPr>
          <p:spPr>
            <a:xfrm rot="10800000" flipH="1">
              <a:off x="1" y="-5"/>
              <a:ext cx="957942" cy="1075267"/>
            </a:xfrm>
            <a:prstGeom prst="corner">
              <a:avLst>
                <a:gd name="adj1" fmla="val 35937"/>
                <a:gd name="adj2" fmla="val 35397"/>
              </a:avLst>
            </a:prstGeom>
            <a:solidFill>
              <a:srgbClr val="F29E9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รูปตัวแอล 8">
              <a:extLst>
                <a:ext uri="{FF2B5EF4-FFF2-40B4-BE49-F238E27FC236}">
                  <a16:creationId xmlns="" xmlns:a16="http://schemas.microsoft.com/office/drawing/2014/main" id="{095BB2A4-A5F9-4583-AA5E-34D57434C72E}"/>
                </a:ext>
              </a:extLst>
            </p:cNvPr>
            <p:cNvSpPr/>
            <p:nvPr/>
          </p:nvSpPr>
          <p:spPr>
            <a:xfrm flipH="1">
              <a:off x="11234058" y="0"/>
              <a:ext cx="957942" cy="1075267"/>
            </a:xfrm>
            <a:prstGeom prst="corner">
              <a:avLst>
                <a:gd name="adj1" fmla="val 35937"/>
                <a:gd name="adj2" fmla="val 35397"/>
              </a:avLst>
            </a:prstGeom>
            <a:solidFill>
              <a:srgbClr val="F29E9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สี่เหลี่ยมผืนผ้า 9">
            <a:extLst>
              <a:ext uri="{FF2B5EF4-FFF2-40B4-BE49-F238E27FC236}">
                <a16:creationId xmlns="" xmlns:a16="http://schemas.microsoft.com/office/drawing/2014/main" id="{B686BE4E-3705-4948-9E9D-035C33519018}"/>
              </a:ext>
            </a:extLst>
          </p:cNvPr>
          <p:cNvSpPr/>
          <p:nvPr/>
        </p:nvSpPr>
        <p:spPr>
          <a:xfrm>
            <a:off x="0" y="6667500"/>
            <a:ext cx="12192000" cy="190500"/>
          </a:xfrm>
          <a:prstGeom prst="rect">
            <a:avLst/>
          </a:prstGeom>
          <a:solidFill>
            <a:srgbClr val="F29E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1" name="กลุ่ม 10">
            <a:extLst>
              <a:ext uri="{FF2B5EF4-FFF2-40B4-BE49-F238E27FC236}">
                <a16:creationId xmlns="" xmlns:a16="http://schemas.microsoft.com/office/drawing/2014/main" id="{E7C28BF8-1F18-41B0-98DD-2D842A860A6D}"/>
              </a:ext>
            </a:extLst>
          </p:cNvPr>
          <p:cNvGrpSpPr/>
          <p:nvPr/>
        </p:nvGrpSpPr>
        <p:grpSpPr>
          <a:xfrm>
            <a:off x="0" y="-5"/>
            <a:ext cx="12192000" cy="1075272"/>
            <a:chOff x="0" y="-5"/>
            <a:chExt cx="12192000" cy="1075272"/>
          </a:xfrm>
        </p:grpSpPr>
        <p:sp>
          <p:nvSpPr>
            <p:cNvPr id="12" name="สี่เหลี่ยมผืนผ้า 11">
              <a:extLst>
                <a:ext uri="{FF2B5EF4-FFF2-40B4-BE49-F238E27FC236}">
                  <a16:creationId xmlns="" xmlns:a16="http://schemas.microsoft.com/office/drawing/2014/main" id="{504FC2EE-3894-4D36-92A7-474A4C37E654}"/>
                </a:ext>
              </a:extLst>
            </p:cNvPr>
            <p:cNvSpPr/>
            <p:nvPr/>
          </p:nvSpPr>
          <p:spPr>
            <a:xfrm>
              <a:off x="0" y="-1"/>
              <a:ext cx="12192000" cy="1075267"/>
            </a:xfrm>
            <a:prstGeom prst="rect">
              <a:avLst/>
            </a:prstGeom>
            <a:solidFill>
              <a:srgbClr val="519EA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สี่เหลี่ยมผืนผ้า 12">
              <a:extLst>
                <a:ext uri="{FF2B5EF4-FFF2-40B4-BE49-F238E27FC236}">
                  <a16:creationId xmlns="" xmlns:a16="http://schemas.microsoft.com/office/drawing/2014/main" id="{8C2CC3C0-D24D-4506-988B-6C907E865628}"/>
                </a:ext>
              </a:extLst>
            </p:cNvPr>
            <p:cNvSpPr/>
            <p:nvPr/>
          </p:nvSpPr>
          <p:spPr>
            <a:xfrm>
              <a:off x="1770617" y="102125"/>
              <a:ext cx="8650766" cy="871008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none">
              <a:spAutoFit/>
            </a:bodyPr>
            <a:lstStyle/>
            <a:p>
              <a:pPr>
                <a:lnSpc>
                  <a:spcPct val="115000"/>
                </a:lnSpc>
                <a:spcAft>
                  <a:spcPts val="1000"/>
                </a:spcAft>
                <a:tabLst>
                  <a:tab pos="643890" algn="l"/>
                </a:tabLst>
              </a:pPr>
              <a:r>
                <a:rPr lang="en-US" sz="4400" b="1" dirty="0">
                  <a:solidFill>
                    <a:schemeClr val="bg1"/>
                  </a:solidFill>
                  <a:latin typeface="Cloud" panose="02000000000000000000" pitchFamily="50" charset="-34"/>
                  <a:ea typeface="Calibri" panose="020F0502020204030204" pitchFamily="34" charset="0"/>
                  <a:cs typeface="Cloud" panose="02000000000000000000" pitchFamily="50" charset="-34"/>
                </a:rPr>
                <a:t>Expression: Talking about jobs(</a:t>
              </a:r>
              <a:r>
                <a:rPr lang="th-TH" sz="4400" b="1" dirty="0">
                  <a:solidFill>
                    <a:schemeClr val="bg1"/>
                  </a:solidFill>
                  <a:latin typeface="Cloud" panose="02000000000000000000" pitchFamily="50" charset="-34"/>
                  <a:ea typeface="Calibri" panose="020F0502020204030204" pitchFamily="34" charset="0"/>
                  <a:cs typeface="Cloud" panose="02000000000000000000" pitchFamily="50" charset="-34"/>
                </a:rPr>
                <a:t>4</a:t>
              </a:r>
              <a:r>
                <a:rPr lang="en-US" sz="4400" b="1" dirty="0">
                  <a:solidFill>
                    <a:schemeClr val="bg1"/>
                  </a:solidFill>
                  <a:latin typeface="Cloud" panose="02000000000000000000" pitchFamily="50" charset="-34"/>
                  <a:ea typeface="Calibri" panose="020F0502020204030204" pitchFamily="34" charset="0"/>
                  <a:cs typeface="Cloud" panose="02000000000000000000" pitchFamily="50" charset="-34"/>
                </a:rPr>
                <a:t>)</a:t>
              </a:r>
            </a:p>
          </p:txBody>
        </p:sp>
        <p:sp>
          <p:nvSpPr>
            <p:cNvPr id="14" name="รูปตัวแอล 13">
              <a:extLst>
                <a:ext uri="{FF2B5EF4-FFF2-40B4-BE49-F238E27FC236}">
                  <a16:creationId xmlns="" xmlns:a16="http://schemas.microsoft.com/office/drawing/2014/main" id="{AA8E3233-3464-4E0E-9AC5-F30D86B385B7}"/>
                </a:ext>
              </a:extLst>
            </p:cNvPr>
            <p:cNvSpPr/>
            <p:nvPr/>
          </p:nvSpPr>
          <p:spPr>
            <a:xfrm rot="10800000" flipH="1">
              <a:off x="1" y="-5"/>
              <a:ext cx="957942" cy="1075267"/>
            </a:xfrm>
            <a:prstGeom prst="corner">
              <a:avLst>
                <a:gd name="adj1" fmla="val 35937"/>
                <a:gd name="adj2" fmla="val 35397"/>
              </a:avLst>
            </a:prstGeom>
            <a:solidFill>
              <a:srgbClr val="F29E9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รูปตัวแอล 14">
              <a:extLst>
                <a:ext uri="{FF2B5EF4-FFF2-40B4-BE49-F238E27FC236}">
                  <a16:creationId xmlns="" xmlns:a16="http://schemas.microsoft.com/office/drawing/2014/main" id="{59E18D44-0790-4FE7-A8FA-3BD55CD94A8F}"/>
                </a:ext>
              </a:extLst>
            </p:cNvPr>
            <p:cNvSpPr/>
            <p:nvPr/>
          </p:nvSpPr>
          <p:spPr>
            <a:xfrm flipH="1">
              <a:off x="11234058" y="0"/>
              <a:ext cx="957942" cy="1075267"/>
            </a:xfrm>
            <a:prstGeom prst="corner">
              <a:avLst>
                <a:gd name="adj1" fmla="val 35937"/>
                <a:gd name="adj2" fmla="val 35397"/>
              </a:avLst>
            </a:prstGeom>
            <a:solidFill>
              <a:srgbClr val="F29E9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0" name="กลุ่ม 19">
            <a:extLst>
              <a:ext uri="{FF2B5EF4-FFF2-40B4-BE49-F238E27FC236}">
                <a16:creationId xmlns="" xmlns:a16="http://schemas.microsoft.com/office/drawing/2014/main" id="{8048252D-7EA0-4668-9B9C-76A6D4BEACFF}"/>
              </a:ext>
            </a:extLst>
          </p:cNvPr>
          <p:cNvGrpSpPr/>
          <p:nvPr/>
        </p:nvGrpSpPr>
        <p:grpSpPr>
          <a:xfrm>
            <a:off x="2569029" y="2057400"/>
            <a:ext cx="7530314" cy="3385457"/>
            <a:chOff x="2569029" y="2057400"/>
            <a:chExt cx="6694714" cy="3385457"/>
          </a:xfrm>
        </p:grpSpPr>
        <p:sp>
          <p:nvSpPr>
            <p:cNvPr id="16" name="คำบรรยายภาพ: สี่เหลี่ยมมุมมน 15">
              <a:extLst>
                <a:ext uri="{FF2B5EF4-FFF2-40B4-BE49-F238E27FC236}">
                  <a16:creationId xmlns="" xmlns:a16="http://schemas.microsoft.com/office/drawing/2014/main" id="{BE21D744-B2C7-418B-8C6E-6488D06CBE5B}"/>
                </a:ext>
              </a:extLst>
            </p:cNvPr>
            <p:cNvSpPr/>
            <p:nvPr/>
          </p:nvSpPr>
          <p:spPr>
            <a:xfrm>
              <a:off x="2569029" y="2057400"/>
              <a:ext cx="6694714" cy="3385457"/>
            </a:xfrm>
            <a:prstGeom prst="wedgeRoundRectCallout">
              <a:avLst/>
            </a:prstGeom>
            <a:solidFill>
              <a:srgbClr val="519EA4"/>
            </a:solidFill>
            <a:ln w="3810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สี่เหลี่ยมผืนผ้า 16">
              <a:extLst>
                <a:ext uri="{FF2B5EF4-FFF2-40B4-BE49-F238E27FC236}">
                  <a16:creationId xmlns="" xmlns:a16="http://schemas.microsoft.com/office/drawing/2014/main" id="{85F62579-B810-43EC-8C4A-882288837FD6}"/>
                </a:ext>
              </a:extLst>
            </p:cNvPr>
            <p:cNvSpPr/>
            <p:nvPr/>
          </p:nvSpPr>
          <p:spPr>
            <a:xfrm>
              <a:off x="2754086" y="2442214"/>
              <a:ext cx="6324600" cy="149476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15000"/>
                </a:lnSpc>
                <a:spcAft>
                  <a:spcPts val="1000"/>
                </a:spcAft>
              </a:pPr>
              <a:r>
                <a:rPr lang="en-US" sz="2400" b="1" dirty="0">
                  <a:solidFill>
                    <a:srgbClr val="FFC000"/>
                  </a:solidFill>
                  <a:latin typeface="Cloud" panose="02000000000000000000" pitchFamily="50" charset="-34"/>
                  <a:ea typeface="Calibri" panose="020F0502020204030204" pitchFamily="34" charset="0"/>
                  <a:cs typeface="Cloud" panose="02000000000000000000" pitchFamily="50" charset="-34"/>
                </a:rPr>
                <a:t>Work part-time/full-time (</a:t>
              </a:r>
              <a:r>
                <a:rPr lang="th-TH" sz="2400" b="1" dirty="0">
                  <a:solidFill>
                    <a:srgbClr val="FFC000"/>
                  </a:solidFill>
                  <a:latin typeface="Cloud" panose="02000000000000000000" pitchFamily="50" charset="-34"/>
                  <a:ea typeface="Calibri" panose="020F0502020204030204" pitchFamily="34" charset="0"/>
                  <a:cs typeface="Cloud" panose="02000000000000000000" pitchFamily="50" charset="-34"/>
                </a:rPr>
                <a:t>บอกประเภทของงาน)</a:t>
              </a:r>
            </a:p>
            <a:p>
              <a:pPr>
                <a:lnSpc>
                  <a:spcPct val="115000"/>
                </a:lnSpc>
                <a:spcAft>
                  <a:spcPts val="1000"/>
                </a:spcAft>
              </a:pPr>
              <a:r>
                <a:rPr lang="en-US" sz="2400" b="1" dirty="0">
                  <a:solidFill>
                    <a:schemeClr val="bg1"/>
                  </a:solidFill>
                  <a:latin typeface="Cloud" panose="02000000000000000000" pitchFamily="50" charset="-34"/>
                  <a:ea typeface="Calibri" panose="020F0502020204030204" pitchFamily="34" charset="0"/>
                  <a:cs typeface="Cloud" panose="02000000000000000000" pitchFamily="50" charset="-34"/>
                </a:rPr>
                <a:t>Subject+ work part-time/ full-time+ </a:t>
              </a:r>
              <a:r>
                <a:rPr lang="th-TH" sz="2400" b="1" dirty="0">
                  <a:solidFill>
                    <a:schemeClr val="bg1"/>
                  </a:solidFill>
                  <a:latin typeface="Cloud" panose="02000000000000000000" pitchFamily="50" charset="-34"/>
                  <a:ea typeface="Calibri" panose="020F0502020204030204" pitchFamily="34" charset="0"/>
                  <a:cs typeface="Cloud" panose="02000000000000000000" pitchFamily="50" charset="-34"/>
                </a:rPr>
                <a:t>สถานที่ทำงาน.</a:t>
              </a:r>
            </a:p>
          </p:txBody>
        </p:sp>
        <p:sp>
          <p:nvSpPr>
            <p:cNvPr id="18" name="สี่เหลี่ยมผืนผ้า 17">
              <a:extLst>
                <a:ext uri="{FF2B5EF4-FFF2-40B4-BE49-F238E27FC236}">
                  <a16:creationId xmlns="" xmlns:a16="http://schemas.microsoft.com/office/drawing/2014/main" id="{60B33AB7-8C9A-41CF-9CD1-A5A84949FFB7}"/>
                </a:ext>
              </a:extLst>
            </p:cNvPr>
            <p:cNvSpPr/>
            <p:nvPr/>
          </p:nvSpPr>
          <p:spPr>
            <a:xfrm>
              <a:off x="3661165" y="3750128"/>
              <a:ext cx="4869669" cy="92845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285750" indent="-285750">
                <a:lnSpc>
                  <a:spcPct val="115000"/>
                </a:lnSpc>
                <a:spcAft>
                  <a:spcPts val="1000"/>
                </a:spcAft>
                <a:buFont typeface="Wingdings" panose="05000000000000000000" pitchFamily="2" charset="2"/>
                <a:buChar char="Ø"/>
              </a:pPr>
              <a:r>
                <a:rPr lang="en-US" sz="2000" dirty="0">
                  <a:solidFill>
                    <a:schemeClr val="bg1"/>
                  </a:solidFill>
                  <a:latin typeface="Cloud" panose="02000000000000000000" pitchFamily="50" charset="-34"/>
                  <a:ea typeface="Calibri" panose="020F0502020204030204" pitchFamily="34" charset="0"/>
                  <a:cs typeface="Cloud" panose="02000000000000000000" pitchFamily="50" charset="-34"/>
                </a:rPr>
                <a:t>I </a:t>
              </a:r>
              <a:r>
                <a:rPr lang="en-US" sz="2000" u="sng" dirty="0">
                  <a:solidFill>
                    <a:schemeClr val="bg1"/>
                  </a:solidFill>
                  <a:latin typeface="Cloud" panose="02000000000000000000" pitchFamily="50" charset="-34"/>
                  <a:ea typeface="Calibri" panose="020F0502020204030204" pitchFamily="34" charset="0"/>
                  <a:cs typeface="Cloud" panose="02000000000000000000" pitchFamily="50" charset="-34"/>
                </a:rPr>
                <a:t>work part-time </a:t>
              </a:r>
              <a:r>
                <a:rPr lang="en-US" sz="2000" dirty="0">
                  <a:solidFill>
                    <a:schemeClr val="bg1"/>
                  </a:solidFill>
                  <a:latin typeface="Cloud" panose="02000000000000000000" pitchFamily="50" charset="-34"/>
                  <a:ea typeface="Calibri" panose="020F0502020204030204" pitchFamily="34" charset="0"/>
                  <a:cs typeface="Cloud" panose="02000000000000000000" pitchFamily="50" charset="-34"/>
                </a:rPr>
                <a:t>in a bookstore.</a:t>
              </a:r>
            </a:p>
            <a:p>
              <a:pPr marL="285750" indent="-285750">
                <a:lnSpc>
                  <a:spcPct val="115000"/>
                </a:lnSpc>
                <a:spcAft>
                  <a:spcPts val="1000"/>
                </a:spcAft>
                <a:buFont typeface="Wingdings" panose="05000000000000000000" pitchFamily="2" charset="2"/>
                <a:buChar char="Ø"/>
              </a:pPr>
              <a:r>
                <a:rPr lang="th-TH" sz="2000" dirty="0">
                  <a:solidFill>
                    <a:schemeClr val="bg1"/>
                  </a:solidFill>
                  <a:latin typeface="Cloud" panose="02000000000000000000" pitchFamily="50" charset="-34"/>
                  <a:ea typeface="Calibri" panose="020F0502020204030204" pitchFamily="34" charset="0"/>
                  <a:cs typeface="Cloud" panose="02000000000000000000" pitchFamily="50" charset="-34"/>
                </a:rPr>
                <a:t>ฉันทำงานพาร์ทไท</a:t>
              </a:r>
              <a:r>
                <a:rPr lang="th-TH" sz="2000" dirty="0" err="1">
                  <a:solidFill>
                    <a:schemeClr val="bg1"/>
                  </a:solidFill>
                  <a:latin typeface="Cloud" panose="02000000000000000000" pitchFamily="50" charset="-34"/>
                  <a:ea typeface="Calibri" panose="020F0502020204030204" pitchFamily="34" charset="0"/>
                  <a:cs typeface="Cloud" panose="02000000000000000000" pitchFamily="50" charset="-34"/>
                </a:rPr>
                <a:t>ม์</a:t>
              </a:r>
              <a:r>
                <a:rPr lang="th-TH" sz="2000" dirty="0">
                  <a:solidFill>
                    <a:schemeClr val="bg1"/>
                  </a:solidFill>
                  <a:latin typeface="Cloud" panose="02000000000000000000" pitchFamily="50" charset="-34"/>
                  <a:ea typeface="Calibri" panose="020F0502020204030204" pitchFamily="34" charset="0"/>
                  <a:cs typeface="Cloud" panose="02000000000000000000" pitchFamily="50" charset="-34"/>
                </a:rPr>
                <a:t>ในร้านหนังสือ (งานชั่วคราว)</a:t>
              </a:r>
            </a:p>
          </p:txBody>
        </p:sp>
      </p:grpSp>
      <p:pic>
        <p:nvPicPr>
          <p:cNvPr id="19" name="Picture 1">
            <a:extLst>
              <a:ext uri="{FF2B5EF4-FFF2-40B4-BE49-F238E27FC236}">
                <a16:creationId xmlns="" xmlns:a16="http://schemas.microsoft.com/office/drawing/2014/main" id="{C6ABC6DC-F4DE-4BF8-94A8-989132C4A1F4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3292" y="6139961"/>
            <a:ext cx="2990215" cy="60184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9285304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สี่เหลี่ยมผืนผ้า 3">
            <a:extLst>
              <a:ext uri="{FF2B5EF4-FFF2-40B4-BE49-F238E27FC236}">
                <a16:creationId xmlns="" xmlns:a16="http://schemas.microsoft.com/office/drawing/2014/main" id="{718ED91C-6756-476B-821E-2043BEB38D55}"/>
              </a:ext>
            </a:extLst>
          </p:cNvPr>
          <p:cNvSpPr/>
          <p:nvPr/>
        </p:nvSpPr>
        <p:spPr>
          <a:xfrm>
            <a:off x="0" y="6667500"/>
            <a:ext cx="12192000" cy="190500"/>
          </a:xfrm>
          <a:prstGeom prst="rect">
            <a:avLst/>
          </a:prstGeom>
          <a:solidFill>
            <a:srgbClr val="F29E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" name="กลุ่ม 4">
            <a:extLst>
              <a:ext uri="{FF2B5EF4-FFF2-40B4-BE49-F238E27FC236}">
                <a16:creationId xmlns="" xmlns:a16="http://schemas.microsoft.com/office/drawing/2014/main" id="{C894833B-DCC7-4E80-A13E-7E0E21A9C7C7}"/>
              </a:ext>
            </a:extLst>
          </p:cNvPr>
          <p:cNvGrpSpPr/>
          <p:nvPr/>
        </p:nvGrpSpPr>
        <p:grpSpPr>
          <a:xfrm>
            <a:off x="0" y="-5"/>
            <a:ext cx="12192000" cy="1075272"/>
            <a:chOff x="0" y="-5"/>
            <a:chExt cx="12192000" cy="1075272"/>
          </a:xfrm>
        </p:grpSpPr>
        <p:sp>
          <p:nvSpPr>
            <p:cNvPr id="6" name="สี่เหลี่ยมผืนผ้า 5">
              <a:extLst>
                <a:ext uri="{FF2B5EF4-FFF2-40B4-BE49-F238E27FC236}">
                  <a16:creationId xmlns="" xmlns:a16="http://schemas.microsoft.com/office/drawing/2014/main" id="{2E5C74CE-ADD6-48BB-B3DE-3F45C4366874}"/>
                </a:ext>
              </a:extLst>
            </p:cNvPr>
            <p:cNvSpPr/>
            <p:nvPr/>
          </p:nvSpPr>
          <p:spPr>
            <a:xfrm>
              <a:off x="0" y="-1"/>
              <a:ext cx="12192000" cy="1075267"/>
            </a:xfrm>
            <a:prstGeom prst="rect">
              <a:avLst/>
            </a:prstGeom>
            <a:solidFill>
              <a:srgbClr val="519EA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สี่เหลี่ยมผืนผ้า 6">
              <a:extLst>
                <a:ext uri="{FF2B5EF4-FFF2-40B4-BE49-F238E27FC236}">
                  <a16:creationId xmlns="" xmlns:a16="http://schemas.microsoft.com/office/drawing/2014/main" id="{12E437CE-4C7E-402F-BAC1-DED02F590BF6}"/>
                </a:ext>
              </a:extLst>
            </p:cNvPr>
            <p:cNvSpPr/>
            <p:nvPr/>
          </p:nvSpPr>
          <p:spPr>
            <a:xfrm>
              <a:off x="2932986" y="102125"/>
              <a:ext cx="6326027" cy="871008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none">
              <a:spAutoFit/>
            </a:bodyPr>
            <a:lstStyle/>
            <a:p>
              <a:pPr>
                <a:lnSpc>
                  <a:spcPct val="115000"/>
                </a:lnSpc>
                <a:spcAft>
                  <a:spcPts val="1000"/>
                </a:spcAft>
                <a:tabLst>
                  <a:tab pos="643890" algn="l"/>
                </a:tabLst>
              </a:pPr>
              <a:r>
                <a:rPr lang="en-US" sz="4400" b="1" dirty="0">
                  <a:solidFill>
                    <a:schemeClr val="bg1"/>
                  </a:solidFill>
                  <a:latin typeface="Cloud" panose="02000000000000000000" pitchFamily="50" charset="-34"/>
                  <a:ea typeface="Calibri" panose="020F0502020204030204" pitchFamily="34" charset="0"/>
                  <a:cs typeface="Cloud" panose="02000000000000000000" pitchFamily="50" charset="-34"/>
                </a:rPr>
                <a:t>Vocabulary: About work</a:t>
              </a:r>
            </a:p>
          </p:txBody>
        </p:sp>
        <p:sp>
          <p:nvSpPr>
            <p:cNvPr id="8" name="รูปตัวแอล 7">
              <a:extLst>
                <a:ext uri="{FF2B5EF4-FFF2-40B4-BE49-F238E27FC236}">
                  <a16:creationId xmlns="" xmlns:a16="http://schemas.microsoft.com/office/drawing/2014/main" id="{48B3C0D1-D6C4-44B4-8678-BF82CF832D69}"/>
                </a:ext>
              </a:extLst>
            </p:cNvPr>
            <p:cNvSpPr/>
            <p:nvPr/>
          </p:nvSpPr>
          <p:spPr>
            <a:xfrm rot="10800000" flipH="1">
              <a:off x="1" y="-5"/>
              <a:ext cx="957942" cy="1075267"/>
            </a:xfrm>
            <a:prstGeom prst="corner">
              <a:avLst>
                <a:gd name="adj1" fmla="val 35937"/>
                <a:gd name="adj2" fmla="val 35397"/>
              </a:avLst>
            </a:prstGeom>
            <a:solidFill>
              <a:srgbClr val="F29E9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รูปตัวแอล 8">
              <a:extLst>
                <a:ext uri="{FF2B5EF4-FFF2-40B4-BE49-F238E27FC236}">
                  <a16:creationId xmlns="" xmlns:a16="http://schemas.microsoft.com/office/drawing/2014/main" id="{D488E07E-E1EE-4ECF-8D28-573960FEB1AD}"/>
                </a:ext>
              </a:extLst>
            </p:cNvPr>
            <p:cNvSpPr/>
            <p:nvPr/>
          </p:nvSpPr>
          <p:spPr>
            <a:xfrm flipH="1">
              <a:off x="11234058" y="0"/>
              <a:ext cx="957942" cy="1075267"/>
            </a:xfrm>
            <a:prstGeom prst="corner">
              <a:avLst>
                <a:gd name="adj1" fmla="val 35937"/>
                <a:gd name="adj2" fmla="val 35397"/>
              </a:avLst>
            </a:prstGeom>
            <a:solidFill>
              <a:srgbClr val="F29E9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2" name="กลุ่ม 41">
            <a:extLst>
              <a:ext uri="{FF2B5EF4-FFF2-40B4-BE49-F238E27FC236}">
                <a16:creationId xmlns="" xmlns:a16="http://schemas.microsoft.com/office/drawing/2014/main" id="{DB2D033A-A7CD-4CE7-9D96-D54D8428341F}"/>
              </a:ext>
            </a:extLst>
          </p:cNvPr>
          <p:cNvGrpSpPr/>
          <p:nvPr/>
        </p:nvGrpSpPr>
        <p:grpSpPr>
          <a:xfrm>
            <a:off x="1020863" y="1404579"/>
            <a:ext cx="4191000" cy="772886"/>
            <a:chOff x="1121229" y="1627320"/>
            <a:chExt cx="4191000" cy="772886"/>
          </a:xfrm>
        </p:grpSpPr>
        <p:sp>
          <p:nvSpPr>
            <p:cNvPr id="10" name="สี่เหลี่ยมผืนผ้า: มุมมน 9">
              <a:extLst>
                <a:ext uri="{FF2B5EF4-FFF2-40B4-BE49-F238E27FC236}">
                  <a16:creationId xmlns="" xmlns:a16="http://schemas.microsoft.com/office/drawing/2014/main" id="{6D683FC3-C745-4846-8413-D06161A893C2}"/>
                </a:ext>
              </a:extLst>
            </p:cNvPr>
            <p:cNvSpPr/>
            <p:nvPr/>
          </p:nvSpPr>
          <p:spPr>
            <a:xfrm>
              <a:off x="1121229" y="1627320"/>
              <a:ext cx="4191000" cy="772886"/>
            </a:xfrm>
            <a:prstGeom prst="roundRect">
              <a:avLst/>
            </a:prstGeom>
            <a:solidFill>
              <a:srgbClr val="519EA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dirty="0">
                <a:latin typeface="Cloud" panose="02000000000000000000" pitchFamily="50" charset="-34"/>
                <a:cs typeface="Cloud" panose="02000000000000000000" pitchFamily="50" charset="-34"/>
              </a:endParaRPr>
            </a:p>
          </p:txBody>
        </p:sp>
        <p:sp>
          <p:nvSpPr>
            <p:cNvPr id="11" name="สี่เหลี่ยมผืนผ้า 10">
              <a:extLst>
                <a:ext uri="{FF2B5EF4-FFF2-40B4-BE49-F238E27FC236}">
                  <a16:creationId xmlns="" xmlns:a16="http://schemas.microsoft.com/office/drawing/2014/main" id="{9A4FA53E-5F84-42B9-A44F-55A53615707B}"/>
                </a:ext>
              </a:extLst>
            </p:cNvPr>
            <p:cNvSpPr/>
            <p:nvPr/>
          </p:nvSpPr>
          <p:spPr>
            <a:xfrm>
              <a:off x="2250855" y="1798125"/>
              <a:ext cx="1835567" cy="461665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none">
              <a:spAutoFit/>
            </a:bodyPr>
            <a:lstStyle/>
            <a:p>
              <a:r>
                <a:rPr lang="en-US" sz="2400" dirty="0">
                  <a:solidFill>
                    <a:schemeClr val="bg1"/>
                  </a:solidFill>
                  <a:latin typeface="Cloud" panose="02000000000000000000" pitchFamily="50" charset="-34"/>
                  <a:ea typeface="Calibri" panose="020F0502020204030204" pitchFamily="34" charset="0"/>
                  <a:cs typeface="Cloud" panose="02000000000000000000" pitchFamily="50" charset="-34"/>
                </a:rPr>
                <a:t>apply </a:t>
              </a:r>
              <a:r>
                <a:rPr lang="en-US" sz="2400" dirty="0" smtClean="0">
                  <a:solidFill>
                    <a:schemeClr val="bg1"/>
                  </a:solidFill>
                  <a:latin typeface="Cloud" panose="02000000000000000000" pitchFamily="50" charset="-34"/>
                  <a:ea typeface="Calibri" panose="020F0502020204030204" pitchFamily="34" charset="0"/>
                  <a:cs typeface="Cloud" panose="02000000000000000000" pitchFamily="50" charset="-34"/>
                </a:rPr>
                <a:t>for</a:t>
              </a:r>
              <a:r>
                <a:rPr lang="th-TH" sz="2400" dirty="0" smtClean="0">
                  <a:solidFill>
                    <a:schemeClr val="bg1"/>
                  </a:solidFill>
                  <a:latin typeface="Cloud" panose="02000000000000000000" pitchFamily="50" charset="-34"/>
                  <a:ea typeface="Calibri" panose="020F0502020204030204" pitchFamily="34" charset="0"/>
                  <a:cs typeface="Cloud" panose="02000000000000000000" pitchFamily="50" charset="-34"/>
                </a:rPr>
                <a:t>(</a:t>
              </a:r>
              <a:r>
                <a:rPr lang="en-US" sz="2400" dirty="0">
                  <a:solidFill>
                    <a:schemeClr val="bg1"/>
                  </a:solidFill>
                  <a:latin typeface="Cloud" panose="02000000000000000000" pitchFamily="50" charset="-34"/>
                  <a:ea typeface="Calibri" panose="020F0502020204030204" pitchFamily="34" charset="0"/>
                  <a:cs typeface="Cloud" panose="02000000000000000000" pitchFamily="50" charset="-34"/>
                </a:rPr>
                <a:t>v.)</a:t>
              </a:r>
              <a:endParaRPr lang="en-US" sz="2400" dirty="0">
                <a:solidFill>
                  <a:schemeClr val="bg1"/>
                </a:solidFill>
                <a:latin typeface="Cloud" panose="02000000000000000000" pitchFamily="50" charset="-34"/>
                <a:cs typeface="Cloud" panose="02000000000000000000" pitchFamily="50" charset="-34"/>
              </a:endParaRPr>
            </a:p>
          </p:txBody>
        </p:sp>
      </p:grpSp>
      <p:grpSp>
        <p:nvGrpSpPr>
          <p:cNvPr id="43" name="กลุ่ม 42">
            <a:extLst>
              <a:ext uri="{FF2B5EF4-FFF2-40B4-BE49-F238E27FC236}">
                <a16:creationId xmlns="" xmlns:a16="http://schemas.microsoft.com/office/drawing/2014/main" id="{A2978542-5A60-4B43-A005-72C08B864F12}"/>
              </a:ext>
            </a:extLst>
          </p:cNvPr>
          <p:cNvGrpSpPr/>
          <p:nvPr/>
        </p:nvGrpSpPr>
        <p:grpSpPr>
          <a:xfrm>
            <a:off x="1020863" y="2380728"/>
            <a:ext cx="4191000" cy="772886"/>
            <a:chOff x="1121229" y="2603469"/>
            <a:chExt cx="4191000" cy="772886"/>
          </a:xfrm>
        </p:grpSpPr>
        <p:sp>
          <p:nvSpPr>
            <p:cNvPr id="12" name="สี่เหลี่ยมผืนผ้า: มุมมน 11">
              <a:extLst>
                <a:ext uri="{FF2B5EF4-FFF2-40B4-BE49-F238E27FC236}">
                  <a16:creationId xmlns="" xmlns:a16="http://schemas.microsoft.com/office/drawing/2014/main" id="{A94615E7-29C7-46C9-971A-970F1CBAE1BB}"/>
                </a:ext>
              </a:extLst>
            </p:cNvPr>
            <p:cNvSpPr/>
            <p:nvPr/>
          </p:nvSpPr>
          <p:spPr>
            <a:xfrm>
              <a:off x="1121229" y="2603469"/>
              <a:ext cx="4191000" cy="772886"/>
            </a:xfrm>
            <a:prstGeom prst="roundRect">
              <a:avLst/>
            </a:prstGeom>
            <a:solidFill>
              <a:srgbClr val="519EA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dirty="0">
                <a:latin typeface="Cloud" panose="02000000000000000000" pitchFamily="50" charset="-34"/>
                <a:cs typeface="Cloud" panose="02000000000000000000" pitchFamily="50" charset="-34"/>
              </a:endParaRPr>
            </a:p>
          </p:txBody>
        </p:sp>
        <p:sp>
          <p:nvSpPr>
            <p:cNvPr id="13" name="สี่เหลี่ยมผืนผ้า 12">
              <a:extLst>
                <a:ext uri="{FF2B5EF4-FFF2-40B4-BE49-F238E27FC236}">
                  <a16:creationId xmlns="" xmlns:a16="http://schemas.microsoft.com/office/drawing/2014/main" id="{6A65C5E6-894A-4093-A990-9CB42F075A9C}"/>
                </a:ext>
              </a:extLst>
            </p:cNvPr>
            <p:cNvSpPr/>
            <p:nvPr/>
          </p:nvSpPr>
          <p:spPr>
            <a:xfrm>
              <a:off x="2035153" y="2771248"/>
              <a:ext cx="2266967" cy="461665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none">
              <a:spAutoFit/>
            </a:bodyPr>
            <a:lstStyle/>
            <a:p>
              <a:r>
                <a:rPr lang="en-US" sz="2400" dirty="0" smtClean="0">
                  <a:solidFill>
                    <a:schemeClr val="bg1"/>
                  </a:solidFill>
                  <a:latin typeface="Cloud" panose="02000000000000000000" pitchFamily="50" charset="-34"/>
                  <a:ea typeface="Calibri" panose="020F0502020204030204" pitchFamily="34" charset="0"/>
                  <a:cs typeface="Cloud" panose="02000000000000000000" pitchFamily="50" charset="-34"/>
                </a:rPr>
                <a:t>application(n</a:t>
              </a:r>
              <a:r>
                <a:rPr lang="en-US" sz="2400" dirty="0">
                  <a:solidFill>
                    <a:schemeClr val="bg1"/>
                  </a:solidFill>
                  <a:latin typeface="Cloud" panose="02000000000000000000" pitchFamily="50" charset="-34"/>
                  <a:ea typeface="Calibri" panose="020F0502020204030204" pitchFamily="34" charset="0"/>
                  <a:cs typeface="Cloud" panose="02000000000000000000" pitchFamily="50" charset="-34"/>
                </a:rPr>
                <a:t>.) </a:t>
              </a:r>
              <a:endParaRPr lang="en-US" sz="2400" dirty="0">
                <a:solidFill>
                  <a:schemeClr val="bg1"/>
                </a:solidFill>
                <a:latin typeface="Cloud" panose="02000000000000000000" pitchFamily="50" charset="-34"/>
                <a:cs typeface="Cloud" panose="02000000000000000000" pitchFamily="50" charset="-34"/>
              </a:endParaRPr>
            </a:p>
          </p:txBody>
        </p:sp>
      </p:grpSp>
      <p:grpSp>
        <p:nvGrpSpPr>
          <p:cNvPr id="44" name="กลุ่ม 43">
            <a:extLst>
              <a:ext uri="{FF2B5EF4-FFF2-40B4-BE49-F238E27FC236}">
                <a16:creationId xmlns="" xmlns:a16="http://schemas.microsoft.com/office/drawing/2014/main" id="{0E913CD7-F537-4050-ACA9-B2F3445E599D}"/>
              </a:ext>
            </a:extLst>
          </p:cNvPr>
          <p:cNvGrpSpPr/>
          <p:nvPr/>
        </p:nvGrpSpPr>
        <p:grpSpPr>
          <a:xfrm>
            <a:off x="1020863" y="3350752"/>
            <a:ext cx="4191000" cy="772886"/>
            <a:chOff x="1121229" y="3573493"/>
            <a:chExt cx="4191000" cy="772886"/>
          </a:xfrm>
        </p:grpSpPr>
        <p:sp>
          <p:nvSpPr>
            <p:cNvPr id="14" name="สี่เหลี่ยมผืนผ้า: มุมมน 13">
              <a:extLst>
                <a:ext uri="{FF2B5EF4-FFF2-40B4-BE49-F238E27FC236}">
                  <a16:creationId xmlns="" xmlns:a16="http://schemas.microsoft.com/office/drawing/2014/main" id="{FEA832F5-B05E-43D2-AB7B-76D67A3F6F54}"/>
                </a:ext>
              </a:extLst>
            </p:cNvPr>
            <p:cNvSpPr/>
            <p:nvPr/>
          </p:nvSpPr>
          <p:spPr>
            <a:xfrm>
              <a:off x="1121229" y="3573493"/>
              <a:ext cx="4191000" cy="772886"/>
            </a:xfrm>
            <a:prstGeom prst="roundRect">
              <a:avLst/>
            </a:prstGeom>
            <a:solidFill>
              <a:srgbClr val="519EA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dirty="0">
                <a:latin typeface="Cloud" panose="02000000000000000000" pitchFamily="50" charset="-34"/>
                <a:cs typeface="Cloud" panose="02000000000000000000" pitchFamily="50" charset="-34"/>
              </a:endParaRPr>
            </a:p>
          </p:txBody>
        </p:sp>
        <p:sp>
          <p:nvSpPr>
            <p:cNvPr id="15" name="สี่เหลี่ยมผืนผ้า 14">
              <a:extLst>
                <a:ext uri="{FF2B5EF4-FFF2-40B4-BE49-F238E27FC236}">
                  <a16:creationId xmlns="" xmlns:a16="http://schemas.microsoft.com/office/drawing/2014/main" id="{DB1C62D6-9F1A-43AF-92AC-BC4218037F0E}"/>
                </a:ext>
              </a:extLst>
            </p:cNvPr>
            <p:cNvSpPr/>
            <p:nvPr/>
          </p:nvSpPr>
          <p:spPr>
            <a:xfrm>
              <a:off x="1704743" y="3730707"/>
              <a:ext cx="3023969" cy="461665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none">
              <a:spAutoFit/>
            </a:bodyPr>
            <a:lstStyle/>
            <a:p>
              <a:r>
                <a:rPr lang="en-US" sz="2400" dirty="0">
                  <a:solidFill>
                    <a:schemeClr val="bg1"/>
                  </a:solidFill>
                  <a:latin typeface="Cloud" panose="02000000000000000000" pitchFamily="50" charset="-34"/>
                  <a:ea typeface="Calibri" panose="020F0502020204030204" pitchFamily="34" charset="0"/>
                  <a:cs typeface="Cloud" panose="02000000000000000000" pitchFamily="50" charset="-34"/>
                </a:rPr>
                <a:t>application form(n.) </a:t>
              </a:r>
              <a:endParaRPr lang="en-US" sz="2400" dirty="0">
                <a:solidFill>
                  <a:schemeClr val="bg1"/>
                </a:solidFill>
                <a:latin typeface="Cloud" panose="02000000000000000000" pitchFamily="50" charset="-34"/>
                <a:cs typeface="Cloud" panose="02000000000000000000" pitchFamily="50" charset="-34"/>
              </a:endParaRPr>
            </a:p>
          </p:txBody>
        </p:sp>
      </p:grpSp>
      <p:grpSp>
        <p:nvGrpSpPr>
          <p:cNvPr id="45" name="กลุ่ม 44">
            <a:extLst>
              <a:ext uri="{FF2B5EF4-FFF2-40B4-BE49-F238E27FC236}">
                <a16:creationId xmlns="" xmlns:a16="http://schemas.microsoft.com/office/drawing/2014/main" id="{231F16D4-FC1C-40B2-8DF6-F6A807A2200C}"/>
              </a:ext>
            </a:extLst>
          </p:cNvPr>
          <p:cNvGrpSpPr/>
          <p:nvPr/>
        </p:nvGrpSpPr>
        <p:grpSpPr>
          <a:xfrm>
            <a:off x="1020863" y="4320776"/>
            <a:ext cx="4191000" cy="772886"/>
            <a:chOff x="1121229" y="4543517"/>
            <a:chExt cx="4191000" cy="772886"/>
          </a:xfrm>
        </p:grpSpPr>
        <p:sp>
          <p:nvSpPr>
            <p:cNvPr id="16" name="สี่เหลี่ยมผืนผ้า: มุมมน 15">
              <a:extLst>
                <a:ext uri="{FF2B5EF4-FFF2-40B4-BE49-F238E27FC236}">
                  <a16:creationId xmlns="" xmlns:a16="http://schemas.microsoft.com/office/drawing/2014/main" id="{48AB6B45-54B1-4978-AA01-594E3A78FB17}"/>
                </a:ext>
              </a:extLst>
            </p:cNvPr>
            <p:cNvSpPr/>
            <p:nvPr/>
          </p:nvSpPr>
          <p:spPr>
            <a:xfrm>
              <a:off x="1121229" y="4543517"/>
              <a:ext cx="4191000" cy="772886"/>
            </a:xfrm>
            <a:prstGeom prst="roundRect">
              <a:avLst/>
            </a:prstGeom>
            <a:solidFill>
              <a:srgbClr val="519EA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dirty="0">
                <a:latin typeface="Cloud" panose="02000000000000000000" pitchFamily="50" charset="-34"/>
                <a:cs typeface="Cloud" panose="02000000000000000000" pitchFamily="50" charset="-34"/>
              </a:endParaRPr>
            </a:p>
          </p:txBody>
        </p:sp>
        <p:sp>
          <p:nvSpPr>
            <p:cNvPr id="17" name="สี่เหลี่ยมผืนผ้า 16">
              <a:extLst>
                <a:ext uri="{FF2B5EF4-FFF2-40B4-BE49-F238E27FC236}">
                  <a16:creationId xmlns="" xmlns:a16="http://schemas.microsoft.com/office/drawing/2014/main" id="{AF5D8F25-B3B4-4D0D-B5F8-C4A10240A1B1}"/>
                </a:ext>
              </a:extLst>
            </p:cNvPr>
            <p:cNvSpPr/>
            <p:nvPr/>
          </p:nvSpPr>
          <p:spPr>
            <a:xfrm>
              <a:off x="1594134" y="4714321"/>
              <a:ext cx="3245184" cy="461665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none">
              <a:spAutoFit/>
            </a:bodyPr>
            <a:lstStyle/>
            <a:p>
              <a:r>
                <a:rPr lang="en-US" sz="2400" dirty="0">
                  <a:solidFill>
                    <a:schemeClr val="bg1"/>
                  </a:solidFill>
                  <a:latin typeface="Cloud" panose="02000000000000000000" pitchFamily="50" charset="-34"/>
                  <a:ea typeface="Calibri" panose="020F0502020204030204" pitchFamily="34" charset="0"/>
                  <a:cs typeface="Cloud" panose="02000000000000000000" pitchFamily="50" charset="-34"/>
                </a:rPr>
                <a:t>application </a:t>
              </a:r>
              <a:r>
                <a:rPr lang="en-US" sz="2400" dirty="0" smtClean="0">
                  <a:solidFill>
                    <a:schemeClr val="bg1"/>
                  </a:solidFill>
                  <a:latin typeface="Cloud" panose="02000000000000000000" pitchFamily="50" charset="-34"/>
                  <a:ea typeface="Calibri" panose="020F0502020204030204" pitchFamily="34" charset="0"/>
                  <a:cs typeface="Cloud" panose="02000000000000000000" pitchFamily="50" charset="-34"/>
                </a:rPr>
                <a:t>letter(n</a:t>
              </a:r>
              <a:r>
                <a:rPr lang="en-US" sz="2400" dirty="0">
                  <a:solidFill>
                    <a:schemeClr val="bg1"/>
                  </a:solidFill>
                  <a:latin typeface="Cloud" panose="02000000000000000000" pitchFamily="50" charset="-34"/>
                  <a:ea typeface="Calibri" panose="020F0502020204030204" pitchFamily="34" charset="0"/>
                  <a:cs typeface="Cloud" panose="02000000000000000000" pitchFamily="50" charset="-34"/>
                </a:rPr>
                <a:t>.) </a:t>
              </a:r>
              <a:endParaRPr lang="en-US" sz="2400" dirty="0">
                <a:solidFill>
                  <a:schemeClr val="bg1"/>
                </a:solidFill>
                <a:latin typeface="Cloud" panose="02000000000000000000" pitchFamily="50" charset="-34"/>
                <a:cs typeface="Cloud" panose="02000000000000000000" pitchFamily="50" charset="-34"/>
              </a:endParaRPr>
            </a:p>
          </p:txBody>
        </p:sp>
      </p:grpSp>
      <p:grpSp>
        <p:nvGrpSpPr>
          <p:cNvPr id="46" name="กลุ่ม 45">
            <a:extLst>
              <a:ext uri="{FF2B5EF4-FFF2-40B4-BE49-F238E27FC236}">
                <a16:creationId xmlns="" xmlns:a16="http://schemas.microsoft.com/office/drawing/2014/main" id="{06D2DE1C-0F8F-406C-BF06-B52B2490C8D8}"/>
              </a:ext>
            </a:extLst>
          </p:cNvPr>
          <p:cNvGrpSpPr/>
          <p:nvPr/>
        </p:nvGrpSpPr>
        <p:grpSpPr>
          <a:xfrm>
            <a:off x="1020863" y="5264942"/>
            <a:ext cx="4191000" cy="772886"/>
            <a:chOff x="1121229" y="5487683"/>
            <a:chExt cx="4191000" cy="772886"/>
          </a:xfrm>
        </p:grpSpPr>
        <p:sp>
          <p:nvSpPr>
            <p:cNvPr id="18" name="สี่เหลี่ยมผืนผ้า: มุมมน 17">
              <a:extLst>
                <a:ext uri="{FF2B5EF4-FFF2-40B4-BE49-F238E27FC236}">
                  <a16:creationId xmlns="" xmlns:a16="http://schemas.microsoft.com/office/drawing/2014/main" id="{8408AC9B-51B6-49D9-BB94-5D2AF30D46BF}"/>
                </a:ext>
              </a:extLst>
            </p:cNvPr>
            <p:cNvSpPr/>
            <p:nvPr/>
          </p:nvSpPr>
          <p:spPr>
            <a:xfrm>
              <a:off x="1121229" y="5487683"/>
              <a:ext cx="4191000" cy="772886"/>
            </a:xfrm>
            <a:prstGeom prst="roundRect">
              <a:avLst/>
            </a:prstGeom>
            <a:solidFill>
              <a:srgbClr val="519EA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dirty="0">
                <a:latin typeface="Cloud" panose="02000000000000000000" pitchFamily="50" charset="-34"/>
                <a:cs typeface="Cloud" panose="02000000000000000000" pitchFamily="50" charset="-34"/>
              </a:endParaRPr>
            </a:p>
          </p:txBody>
        </p:sp>
        <p:sp>
          <p:nvSpPr>
            <p:cNvPr id="19" name="สี่เหลี่ยมผืนผ้า 18">
              <a:extLst>
                <a:ext uri="{FF2B5EF4-FFF2-40B4-BE49-F238E27FC236}">
                  <a16:creationId xmlns="" xmlns:a16="http://schemas.microsoft.com/office/drawing/2014/main" id="{323CFFB9-419D-4CD6-A974-0DD84772071C}"/>
                </a:ext>
              </a:extLst>
            </p:cNvPr>
            <p:cNvSpPr/>
            <p:nvPr/>
          </p:nvSpPr>
          <p:spPr>
            <a:xfrm>
              <a:off x="2470367" y="5660635"/>
              <a:ext cx="2061321" cy="461665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>
              <a:spAutoFit/>
            </a:bodyPr>
            <a:lstStyle/>
            <a:p>
              <a:r>
                <a:rPr lang="en-US" sz="2400" dirty="0" smtClean="0">
                  <a:solidFill>
                    <a:schemeClr val="bg1"/>
                  </a:solidFill>
                  <a:latin typeface="Cloud" panose="02000000000000000000" pitchFamily="50" charset="-34"/>
                  <a:ea typeface="Calibri" panose="020F0502020204030204" pitchFamily="34" charset="0"/>
                  <a:cs typeface="Cloud" panose="02000000000000000000" pitchFamily="50" charset="-34"/>
                </a:rPr>
                <a:t>applicant(n</a:t>
              </a:r>
              <a:r>
                <a:rPr lang="en-US" sz="2400" dirty="0" smtClean="0">
                  <a:solidFill>
                    <a:schemeClr val="bg1"/>
                  </a:solidFill>
                  <a:latin typeface="Cloud" panose="02000000000000000000" pitchFamily="50" charset="-34"/>
                  <a:ea typeface="Calibri" panose="020F0502020204030204" pitchFamily="34" charset="0"/>
                  <a:cs typeface="Cloud" panose="02000000000000000000" pitchFamily="50" charset="-34"/>
                </a:rPr>
                <a:t>.)</a:t>
              </a:r>
              <a:endParaRPr lang="en-US" sz="2400" dirty="0">
                <a:solidFill>
                  <a:schemeClr val="bg1"/>
                </a:solidFill>
                <a:latin typeface="Cloud" panose="02000000000000000000" pitchFamily="50" charset="-34"/>
                <a:cs typeface="Cloud" panose="02000000000000000000" pitchFamily="50" charset="-34"/>
              </a:endParaRPr>
            </a:p>
          </p:txBody>
        </p:sp>
      </p:grpSp>
      <p:grpSp>
        <p:nvGrpSpPr>
          <p:cNvPr id="48" name="กลุ่ม 47">
            <a:extLst>
              <a:ext uri="{FF2B5EF4-FFF2-40B4-BE49-F238E27FC236}">
                <a16:creationId xmlns="" xmlns:a16="http://schemas.microsoft.com/office/drawing/2014/main" id="{100D6F34-1A61-4716-96B2-18642FA72D77}"/>
              </a:ext>
            </a:extLst>
          </p:cNvPr>
          <p:cNvGrpSpPr/>
          <p:nvPr/>
        </p:nvGrpSpPr>
        <p:grpSpPr>
          <a:xfrm>
            <a:off x="5506213" y="1372395"/>
            <a:ext cx="5727845" cy="772887"/>
            <a:chOff x="5599457" y="1627320"/>
            <a:chExt cx="5727845" cy="772887"/>
          </a:xfrm>
        </p:grpSpPr>
        <p:sp>
          <p:nvSpPr>
            <p:cNvPr id="20" name="ลูกศร: ขวาท้ายขีด 19">
              <a:extLst>
                <a:ext uri="{FF2B5EF4-FFF2-40B4-BE49-F238E27FC236}">
                  <a16:creationId xmlns="" xmlns:a16="http://schemas.microsoft.com/office/drawing/2014/main" id="{72BD5EE6-3176-4F99-B0EE-87D82E10A859}"/>
                </a:ext>
              </a:extLst>
            </p:cNvPr>
            <p:cNvSpPr/>
            <p:nvPr/>
          </p:nvSpPr>
          <p:spPr>
            <a:xfrm>
              <a:off x="5599457" y="1691851"/>
              <a:ext cx="772885" cy="642710"/>
            </a:xfrm>
            <a:prstGeom prst="stripedRightArrow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สี่เหลี่ยมผืนผ้า 25">
              <a:extLst>
                <a:ext uri="{FF2B5EF4-FFF2-40B4-BE49-F238E27FC236}">
                  <a16:creationId xmlns="" xmlns:a16="http://schemas.microsoft.com/office/drawing/2014/main" id="{CC9C2B72-32A9-4E42-A148-C9115C2E09A2}"/>
                </a:ext>
              </a:extLst>
            </p:cNvPr>
            <p:cNvSpPr/>
            <p:nvPr/>
          </p:nvSpPr>
          <p:spPr>
            <a:xfrm>
              <a:off x="7201617" y="1627321"/>
              <a:ext cx="4125685" cy="772886"/>
            </a:xfrm>
            <a:prstGeom prst="rect">
              <a:avLst/>
            </a:prstGeom>
            <a:solidFill>
              <a:srgbClr val="519EA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สี่เหลี่ยมผืนผ้า 30">
              <a:extLst>
                <a:ext uri="{FF2B5EF4-FFF2-40B4-BE49-F238E27FC236}">
                  <a16:creationId xmlns="" xmlns:a16="http://schemas.microsoft.com/office/drawing/2014/main" id="{0610AE7B-F924-488B-9D71-6714004F1F68}"/>
                </a:ext>
              </a:extLst>
            </p:cNvPr>
            <p:cNvSpPr/>
            <p:nvPr/>
          </p:nvSpPr>
          <p:spPr>
            <a:xfrm>
              <a:off x="8555641" y="1691851"/>
              <a:ext cx="1430200" cy="587853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none">
              <a:spAutoFit/>
            </a:bodyPr>
            <a:lstStyle/>
            <a:p>
              <a:pPr>
                <a:lnSpc>
                  <a:spcPct val="115000"/>
                </a:lnSpc>
                <a:spcAft>
                  <a:spcPts val="1000"/>
                </a:spcAft>
              </a:pPr>
              <a:r>
                <a:rPr lang="th-TH" sz="2800" dirty="0">
                  <a:solidFill>
                    <a:schemeClr val="bg1"/>
                  </a:solidFill>
                  <a:latin typeface="Cloud" panose="02000000000000000000" pitchFamily="50" charset="-34"/>
                  <a:ea typeface="Calibri" panose="020F0502020204030204" pitchFamily="34" charset="0"/>
                  <a:cs typeface="Cloud" panose="02000000000000000000" pitchFamily="50" charset="-34"/>
                </a:rPr>
                <a:t>สมัครงาน</a:t>
              </a:r>
              <a:endParaRPr lang="en-US" sz="2800" dirty="0">
                <a:solidFill>
                  <a:schemeClr val="bg1"/>
                </a:solidFill>
                <a:effectLst/>
                <a:latin typeface="Cloud" panose="02000000000000000000" pitchFamily="50" charset="-34"/>
                <a:ea typeface="Calibri" panose="020F0502020204030204" pitchFamily="34" charset="0"/>
                <a:cs typeface="Cloud" panose="02000000000000000000" pitchFamily="50" charset="-34"/>
              </a:endParaRPr>
            </a:p>
          </p:txBody>
        </p:sp>
        <p:sp>
          <p:nvSpPr>
            <p:cNvPr id="36" name="สี่เหลี่ยมผืนผ้า 35">
              <a:extLst>
                <a:ext uri="{FF2B5EF4-FFF2-40B4-BE49-F238E27FC236}">
                  <a16:creationId xmlns="" xmlns:a16="http://schemas.microsoft.com/office/drawing/2014/main" id="{A6037766-4A8D-4D7D-8628-E59160286547}"/>
                </a:ext>
              </a:extLst>
            </p:cNvPr>
            <p:cNvSpPr/>
            <p:nvPr/>
          </p:nvSpPr>
          <p:spPr>
            <a:xfrm>
              <a:off x="6948166" y="1627320"/>
              <a:ext cx="160207" cy="772886"/>
            </a:xfrm>
            <a:prstGeom prst="rect">
              <a:avLst/>
            </a:prstGeom>
            <a:solidFill>
              <a:srgbClr val="F29E9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9" name="กลุ่ม 48">
            <a:extLst>
              <a:ext uri="{FF2B5EF4-FFF2-40B4-BE49-F238E27FC236}">
                <a16:creationId xmlns="" xmlns:a16="http://schemas.microsoft.com/office/drawing/2014/main" id="{C538A9D7-D17F-4C24-942A-CC51656356E5}"/>
              </a:ext>
            </a:extLst>
          </p:cNvPr>
          <p:cNvGrpSpPr/>
          <p:nvPr/>
        </p:nvGrpSpPr>
        <p:grpSpPr>
          <a:xfrm>
            <a:off x="5499092" y="2385746"/>
            <a:ext cx="5727843" cy="796533"/>
            <a:chOff x="5599458" y="2608487"/>
            <a:chExt cx="5727843" cy="796533"/>
          </a:xfrm>
        </p:grpSpPr>
        <p:sp>
          <p:nvSpPr>
            <p:cNvPr id="21" name="ลูกศร: ขวาท้ายขีด 20">
              <a:extLst>
                <a:ext uri="{FF2B5EF4-FFF2-40B4-BE49-F238E27FC236}">
                  <a16:creationId xmlns="" xmlns:a16="http://schemas.microsoft.com/office/drawing/2014/main" id="{F27B5A3A-510E-4DE3-981A-5D2260C1C9A1}"/>
                </a:ext>
              </a:extLst>
            </p:cNvPr>
            <p:cNvSpPr/>
            <p:nvPr/>
          </p:nvSpPr>
          <p:spPr>
            <a:xfrm>
              <a:off x="5599458" y="2679979"/>
              <a:ext cx="772885" cy="642710"/>
            </a:xfrm>
            <a:prstGeom prst="stripedRightArrow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7" name="สี่เหลี่ยมผืนผ้า 26">
              <a:extLst>
                <a:ext uri="{FF2B5EF4-FFF2-40B4-BE49-F238E27FC236}">
                  <a16:creationId xmlns="" xmlns:a16="http://schemas.microsoft.com/office/drawing/2014/main" id="{44B1E83A-1200-45FB-96B4-DD3E649CE773}"/>
                </a:ext>
              </a:extLst>
            </p:cNvPr>
            <p:cNvSpPr/>
            <p:nvPr/>
          </p:nvSpPr>
          <p:spPr>
            <a:xfrm>
              <a:off x="7201616" y="2608487"/>
              <a:ext cx="4125685" cy="772886"/>
            </a:xfrm>
            <a:prstGeom prst="rect">
              <a:avLst/>
            </a:prstGeom>
            <a:solidFill>
              <a:srgbClr val="519EA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สี่เหลี่ยมผืนผ้า 31">
              <a:extLst>
                <a:ext uri="{FF2B5EF4-FFF2-40B4-BE49-F238E27FC236}">
                  <a16:creationId xmlns="" xmlns:a16="http://schemas.microsoft.com/office/drawing/2014/main" id="{4DA0FE12-5208-4CF3-A3B7-4CDE5DFA72E5}"/>
                </a:ext>
              </a:extLst>
            </p:cNvPr>
            <p:cNvSpPr/>
            <p:nvPr/>
          </p:nvSpPr>
          <p:spPr>
            <a:xfrm>
              <a:off x="8315394" y="2756967"/>
              <a:ext cx="1928733" cy="523220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none">
              <a:spAutoFit/>
            </a:bodyPr>
            <a:lstStyle/>
            <a:p>
              <a:r>
                <a:rPr lang="th-TH" sz="2800" dirty="0">
                  <a:solidFill>
                    <a:schemeClr val="bg1"/>
                  </a:solidFill>
                  <a:latin typeface="Cloud" panose="02000000000000000000" pitchFamily="50" charset="-34"/>
                  <a:ea typeface="Calibri" panose="020F0502020204030204" pitchFamily="34" charset="0"/>
                  <a:cs typeface="Cloud" panose="02000000000000000000" pitchFamily="50" charset="-34"/>
                </a:rPr>
                <a:t>การสมัครงาน</a:t>
              </a:r>
              <a:endParaRPr lang="en-US" sz="2800" dirty="0">
                <a:solidFill>
                  <a:schemeClr val="bg1"/>
                </a:solidFill>
                <a:latin typeface="Cloud" panose="02000000000000000000" pitchFamily="50" charset="-34"/>
                <a:cs typeface="Cloud" panose="02000000000000000000" pitchFamily="50" charset="-34"/>
              </a:endParaRPr>
            </a:p>
          </p:txBody>
        </p:sp>
        <p:sp>
          <p:nvSpPr>
            <p:cNvPr id="37" name="สี่เหลี่ยมผืนผ้า 36">
              <a:extLst>
                <a:ext uri="{FF2B5EF4-FFF2-40B4-BE49-F238E27FC236}">
                  <a16:creationId xmlns="" xmlns:a16="http://schemas.microsoft.com/office/drawing/2014/main" id="{07DCF0EA-0826-4160-BFC9-142AB6E504B9}"/>
                </a:ext>
              </a:extLst>
            </p:cNvPr>
            <p:cNvSpPr/>
            <p:nvPr/>
          </p:nvSpPr>
          <p:spPr>
            <a:xfrm>
              <a:off x="6948166" y="2632134"/>
              <a:ext cx="160207" cy="772886"/>
            </a:xfrm>
            <a:prstGeom prst="rect">
              <a:avLst/>
            </a:prstGeom>
            <a:solidFill>
              <a:srgbClr val="F29E9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0" name="กลุ่ม 49">
            <a:extLst>
              <a:ext uri="{FF2B5EF4-FFF2-40B4-BE49-F238E27FC236}">
                <a16:creationId xmlns="" xmlns:a16="http://schemas.microsoft.com/office/drawing/2014/main" id="{627D2F8D-1A43-49A8-B4DA-820709AE4A21}"/>
              </a:ext>
            </a:extLst>
          </p:cNvPr>
          <p:cNvGrpSpPr/>
          <p:nvPr/>
        </p:nvGrpSpPr>
        <p:grpSpPr>
          <a:xfrm>
            <a:off x="5499093" y="3342119"/>
            <a:ext cx="5727841" cy="781519"/>
            <a:chOff x="5599459" y="3564860"/>
            <a:chExt cx="5727841" cy="781519"/>
          </a:xfrm>
        </p:grpSpPr>
        <p:sp>
          <p:nvSpPr>
            <p:cNvPr id="22" name="ลูกศร: ขวาท้ายขีด 21">
              <a:extLst>
                <a:ext uri="{FF2B5EF4-FFF2-40B4-BE49-F238E27FC236}">
                  <a16:creationId xmlns="" xmlns:a16="http://schemas.microsoft.com/office/drawing/2014/main" id="{F792A1EC-265F-4B66-8DCE-A832B3A0A772}"/>
                </a:ext>
              </a:extLst>
            </p:cNvPr>
            <p:cNvSpPr/>
            <p:nvPr/>
          </p:nvSpPr>
          <p:spPr>
            <a:xfrm>
              <a:off x="5599459" y="3660258"/>
              <a:ext cx="772885" cy="642710"/>
            </a:xfrm>
            <a:prstGeom prst="stripedRightArrow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สี่เหลี่ยมผืนผ้า 27">
              <a:extLst>
                <a:ext uri="{FF2B5EF4-FFF2-40B4-BE49-F238E27FC236}">
                  <a16:creationId xmlns="" xmlns:a16="http://schemas.microsoft.com/office/drawing/2014/main" id="{12EAC148-6052-4335-8C8E-36E7F079F2F4}"/>
                </a:ext>
              </a:extLst>
            </p:cNvPr>
            <p:cNvSpPr/>
            <p:nvPr/>
          </p:nvSpPr>
          <p:spPr>
            <a:xfrm>
              <a:off x="7201615" y="3573493"/>
              <a:ext cx="4125685" cy="772886"/>
            </a:xfrm>
            <a:prstGeom prst="rect">
              <a:avLst/>
            </a:prstGeom>
            <a:solidFill>
              <a:srgbClr val="519EA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สี่เหลี่ยมผืนผ้า 32">
              <a:extLst>
                <a:ext uri="{FF2B5EF4-FFF2-40B4-BE49-F238E27FC236}">
                  <a16:creationId xmlns="" xmlns:a16="http://schemas.microsoft.com/office/drawing/2014/main" id="{0F7CD012-4380-4668-AD40-E7D12E9A9EB2}"/>
                </a:ext>
              </a:extLst>
            </p:cNvPr>
            <p:cNvSpPr/>
            <p:nvPr/>
          </p:nvSpPr>
          <p:spPr>
            <a:xfrm>
              <a:off x="8017641" y="3637929"/>
              <a:ext cx="2791149" cy="587853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none">
              <a:spAutoFit/>
            </a:bodyPr>
            <a:lstStyle/>
            <a:p>
              <a:pPr>
                <a:lnSpc>
                  <a:spcPct val="115000"/>
                </a:lnSpc>
                <a:spcAft>
                  <a:spcPts val="1000"/>
                </a:spcAft>
              </a:pPr>
              <a:r>
                <a:rPr lang="th-TH" sz="2800" dirty="0">
                  <a:solidFill>
                    <a:schemeClr val="bg1"/>
                  </a:solidFill>
                  <a:latin typeface="Cloud" panose="02000000000000000000" pitchFamily="50" charset="-34"/>
                  <a:ea typeface="Calibri" panose="020F0502020204030204" pitchFamily="34" charset="0"/>
                  <a:cs typeface="Cloud" panose="02000000000000000000" pitchFamily="50" charset="-34"/>
                </a:rPr>
                <a:t>แบบฟอร์มสมัครงาน</a:t>
              </a:r>
              <a:endParaRPr lang="en-US" sz="2800" dirty="0">
                <a:solidFill>
                  <a:schemeClr val="bg1"/>
                </a:solidFill>
                <a:effectLst/>
                <a:latin typeface="Cloud" panose="02000000000000000000" pitchFamily="50" charset="-34"/>
                <a:ea typeface="Calibri" panose="020F0502020204030204" pitchFamily="34" charset="0"/>
                <a:cs typeface="Cloud" panose="02000000000000000000" pitchFamily="50" charset="-34"/>
              </a:endParaRPr>
            </a:p>
          </p:txBody>
        </p:sp>
        <p:sp>
          <p:nvSpPr>
            <p:cNvPr id="38" name="สี่เหลี่ยมผืนผ้า 37">
              <a:extLst>
                <a:ext uri="{FF2B5EF4-FFF2-40B4-BE49-F238E27FC236}">
                  <a16:creationId xmlns="" xmlns:a16="http://schemas.microsoft.com/office/drawing/2014/main" id="{4153B971-3A16-41AB-9D1C-6660D8437158}"/>
                </a:ext>
              </a:extLst>
            </p:cNvPr>
            <p:cNvSpPr/>
            <p:nvPr/>
          </p:nvSpPr>
          <p:spPr>
            <a:xfrm>
              <a:off x="6942902" y="3564860"/>
              <a:ext cx="160207" cy="772886"/>
            </a:xfrm>
            <a:prstGeom prst="rect">
              <a:avLst/>
            </a:prstGeom>
            <a:solidFill>
              <a:srgbClr val="F29E9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1" name="กลุ่ม 50">
            <a:extLst>
              <a:ext uri="{FF2B5EF4-FFF2-40B4-BE49-F238E27FC236}">
                <a16:creationId xmlns="" xmlns:a16="http://schemas.microsoft.com/office/drawing/2014/main" id="{279C21E4-5A88-4801-ADAB-8356EA499A68}"/>
              </a:ext>
            </a:extLst>
          </p:cNvPr>
          <p:cNvGrpSpPr/>
          <p:nvPr/>
        </p:nvGrpSpPr>
        <p:grpSpPr>
          <a:xfrm>
            <a:off x="5499094" y="4320776"/>
            <a:ext cx="5727840" cy="772886"/>
            <a:chOff x="5599460" y="4543517"/>
            <a:chExt cx="5727840" cy="772886"/>
          </a:xfrm>
        </p:grpSpPr>
        <p:sp>
          <p:nvSpPr>
            <p:cNvPr id="23" name="ลูกศร: ขวาท้ายขีด 22">
              <a:extLst>
                <a:ext uri="{FF2B5EF4-FFF2-40B4-BE49-F238E27FC236}">
                  <a16:creationId xmlns="" xmlns:a16="http://schemas.microsoft.com/office/drawing/2014/main" id="{7360B74C-5E80-4E9D-BF79-31AB5A9C0DEE}"/>
                </a:ext>
              </a:extLst>
            </p:cNvPr>
            <p:cNvSpPr/>
            <p:nvPr/>
          </p:nvSpPr>
          <p:spPr>
            <a:xfrm>
              <a:off x="5599460" y="4623799"/>
              <a:ext cx="772885" cy="642710"/>
            </a:xfrm>
            <a:prstGeom prst="stripedRightArrow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สี่เหลี่ยมผืนผ้า 28">
              <a:extLst>
                <a:ext uri="{FF2B5EF4-FFF2-40B4-BE49-F238E27FC236}">
                  <a16:creationId xmlns="" xmlns:a16="http://schemas.microsoft.com/office/drawing/2014/main" id="{16295FCA-3F07-4A8D-B5F9-26FDD5899A9D}"/>
                </a:ext>
              </a:extLst>
            </p:cNvPr>
            <p:cNvSpPr/>
            <p:nvPr/>
          </p:nvSpPr>
          <p:spPr>
            <a:xfrm>
              <a:off x="7201615" y="4543517"/>
              <a:ext cx="4125685" cy="772886"/>
            </a:xfrm>
            <a:prstGeom prst="rect">
              <a:avLst/>
            </a:prstGeom>
            <a:solidFill>
              <a:srgbClr val="519EA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สี่เหลี่ยมผืนผ้า 33">
              <a:extLst>
                <a:ext uri="{FF2B5EF4-FFF2-40B4-BE49-F238E27FC236}">
                  <a16:creationId xmlns="" xmlns:a16="http://schemas.microsoft.com/office/drawing/2014/main" id="{52515ACB-FAA1-4247-B58C-1D75A1A1988E}"/>
                </a:ext>
              </a:extLst>
            </p:cNvPr>
            <p:cNvSpPr/>
            <p:nvPr/>
          </p:nvSpPr>
          <p:spPr>
            <a:xfrm>
              <a:off x="8141453" y="4608471"/>
              <a:ext cx="2536272" cy="587853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none">
              <a:spAutoFit/>
            </a:bodyPr>
            <a:lstStyle/>
            <a:p>
              <a:pPr>
                <a:lnSpc>
                  <a:spcPct val="115000"/>
                </a:lnSpc>
                <a:spcAft>
                  <a:spcPts val="1000"/>
                </a:spcAft>
              </a:pPr>
              <a:r>
                <a:rPr lang="th-TH" sz="2800" dirty="0">
                  <a:solidFill>
                    <a:schemeClr val="bg1"/>
                  </a:solidFill>
                  <a:latin typeface="Cloud" panose="02000000000000000000" pitchFamily="50" charset="-34"/>
                  <a:ea typeface="Calibri" panose="020F0502020204030204" pitchFamily="34" charset="0"/>
                  <a:cs typeface="Cloud" panose="02000000000000000000" pitchFamily="50" charset="-34"/>
                </a:rPr>
                <a:t>จดหมายสมัครงาน</a:t>
              </a:r>
              <a:endParaRPr lang="en-US" sz="2800" dirty="0">
                <a:solidFill>
                  <a:schemeClr val="bg1"/>
                </a:solidFill>
                <a:effectLst/>
                <a:latin typeface="Cloud" panose="02000000000000000000" pitchFamily="50" charset="-34"/>
                <a:ea typeface="Calibri" panose="020F0502020204030204" pitchFamily="34" charset="0"/>
                <a:cs typeface="Cloud" panose="02000000000000000000" pitchFamily="50" charset="-34"/>
              </a:endParaRPr>
            </a:p>
          </p:txBody>
        </p:sp>
        <p:sp>
          <p:nvSpPr>
            <p:cNvPr id="39" name="สี่เหลี่ยมผืนผ้า 38">
              <a:extLst>
                <a:ext uri="{FF2B5EF4-FFF2-40B4-BE49-F238E27FC236}">
                  <a16:creationId xmlns="" xmlns:a16="http://schemas.microsoft.com/office/drawing/2014/main" id="{3EAC7AB7-98D4-4AE1-AEA1-11A34288D245}"/>
                </a:ext>
              </a:extLst>
            </p:cNvPr>
            <p:cNvSpPr/>
            <p:nvPr/>
          </p:nvSpPr>
          <p:spPr>
            <a:xfrm>
              <a:off x="6942902" y="4543517"/>
              <a:ext cx="160207" cy="772886"/>
            </a:xfrm>
            <a:prstGeom prst="rect">
              <a:avLst/>
            </a:prstGeom>
            <a:solidFill>
              <a:srgbClr val="F29E9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2" name="กลุ่ม 51">
            <a:extLst>
              <a:ext uri="{FF2B5EF4-FFF2-40B4-BE49-F238E27FC236}">
                <a16:creationId xmlns="" xmlns:a16="http://schemas.microsoft.com/office/drawing/2014/main" id="{7FEC02FA-2B09-4A65-BDB8-4875D0EF1D60}"/>
              </a:ext>
            </a:extLst>
          </p:cNvPr>
          <p:cNvGrpSpPr/>
          <p:nvPr/>
        </p:nvGrpSpPr>
        <p:grpSpPr>
          <a:xfrm>
            <a:off x="5499094" y="5253885"/>
            <a:ext cx="5716421" cy="778275"/>
            <a:chOff x="5599460" y="5476626"/>
            <a:chExt cx="5716421" cy="778275"/>
          </a:xfrm>
        </p:grpSpPr>
        <p:sp>
          <p:nvSpPr>
            <p:cNvPr id="24" name="ลูกศร: ขวาท้ายขีด 23">
              <a:extLst>
                <a:ext uri="{FF2B5EF4-FFF2-40B4-BE49-F238E27FC236}">
                  <a16:creationId xmlns="" xmlns:a16="http://schemas.microsoft.com/office/drawing/2014/main" id="{994D55F1-FB8C-4D5C-8591-82F4C2EC1ACA}"/>
                </a:ext>
              </a:extLst>
            </p:cNvPr>
            <p:cNvSpPr/>
            <p:nvPr/>
          </p:nvSpPr>
          <p:spPr>
            <a:xfrm>
              <a:off x="5599460" y="5570113"/>
              <a:ext cx="772885" cy="642710"/>
            </a:xfrm>
            <a:prstGeom prst="stripedRightArrow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สี่เหลี่ยมผืนผ้า 29">
              <a:extLst>
                <a:ext uri="{FF2B5EF4-FFF2-40B4-BE49-F238E27FC236}">
                  <a16:creationId xmlns="" xmlns:a16="http://schemas.microsoft.com/office/drawing/2014/main" id="{CE3DDE41-7941-4AEF-97A4-45034F8EA2E5}"/>
                </a:ext>
              </a:extLst>
            </p:cNvPr>
            <p:cNvSpPr/>
            <p:nvPr/>
          </p:nvSpPr>
          <p:spPr>
            <a:xfrm>
              <a:off x="7190196" y="5482015"/>
              <a:ext cx="4125685" cy="772886"/>
            </a:xfrm>
            <a:prstGeom prst="rect">
              <a:avLst/>
            </a:prstGeom>
            <a:solidFill>
              <a:srgbClr val="519EA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สี่เหลี่ยมผืนผ้า 34">
              <a:extLst>
                <a:ext uri="{FF2B5EF4-FFF2-40B4-BE49-F238E27FC236}">
                  <a16:creationId xmlns="" xmlns:a16="http://schemas.microsoft.com/office/drawing/2014/main" id="{8A619A2A-6040-4044-A451-3B66F6D481F7}"/>
                </a:ext>
              </a:extLst>
            </p:cNvPr>
            <p:cNvSpPr/>
            <p:nvPr/>
          </p:nvSpPr>
          <p:spPr>
            <a:xfrm>
              <a:off x="8584683" y="5569143"/>
              <a:ext cx="1649811" cy="587853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none">
              <a:spAutoFit/>
            </a:bodyPr>
            <a:lstStyle/>
            <a:p>
              <a:pPr>
                <a:lnSpc>
                  <a:spcPct val="115000"/>
                </a:lnSpc>
                <a:spcAft>
                  <a:spcPts val="1000"/>
                </a:spcAft>
              </a:pPr>
              <a:r>
                <a:rPr lang="th-TH" sz="2800" dirty="0">
                  <a:solidFill>
                    <a:schemeClr val="bg1"/>
                  </a:solidFill>
                  <a:latin typeface="Cloud" panose="02000000000000000000" pitchFamily="50" charset="-34"/>
                  <a:ea typeface="Calibri" panose="020F0502020204030204" pitchFamily="34" charset="0"/>
                  <a:cs typeface="Cloud" panose="02000000000000000000" pitchFamily="50" charset="-34"/>
                </a:rPr>
                <a:t>ผู้สมัครงาน</a:t>
              </a:r>
              <a:endParaRPr lang="en-US" sz="2800" dirty="0">
                <a:solidFill>
                  <a:schemeClr val="bg1"/>
                </a:solidFill>
                <a:effectLst/>
                <a:latin typeface="Cloud" panose="02000000000000000000" pitchFamily="50" charset="-34"/>
                <a:ea typeface="Calibri" panose="020F0502020204030204" pitchFamily="34" charset="0"/>
                <a:cs typeface="Cloud" panose="02000000000000000000" pitchFamily="50" charset="-34"/>
              </a:endParaRPr>
            </a:p>
          </p:txBody>
        </p:sp>
        <p:sp>
          <p:nvSpPr>
            <p:cNvPr id="40" name="สี่เหลี่ยมผืนผ้า 39">
              <a:extLst>
                <a:ext uri="{FF2B5EF4-FFF2-40B4-BE49-F238E27FC236}">
                  <a16:creationId xmlns="" xmlns:a16="http://schemas.microsoft.com/office/drawing/2014/main" id="{430345C8-88D7-417C-A284-D4564383D4FD}"/>
                </a:ext>
              </a:extLst>
            </p:cNvPr>
            <p:cNvSpPr/>
            <p:nvPr/>
          </p:nvSpPr>
          <p:spPr>
            <a:xfrm>
              <a:off x="6942902" y="5476626"/>
              <a:ext cx="160207" cy="772886"/>
            </a:xfrm>
            <a:prstGeom prst="rect">
              <a:avLst/>
            </a:prstGeom>
            <a:solidFill>
              <a:srgbClr val="F29E9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41" name="Picture 1">
            <a:extLst>
              <a:ext uri="{FF2B5EF4-FFF2-40B4-BE49-F238E27FC236}">
                <a16:creationId xmlns="" xmlns:a16="http://schemas.microsoft.com/office/drawing/2014/main" id="{EA24A240-A927-4B71-9AA0-F77B9E7130BA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3292" y="6139961"/>
            <a:ext cx="2990215" cy="60184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7502990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80000"/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สี่เหลี่ยมผืนผ้า 3">
            <a:extLst>
              <a:ext uri="{FF2B5EF4-FFF2-40B4-BE49-F238E27FC236}">
                <a16:creationId xmlns="" xmlns:a16="http://schemas.microsoft.com/office/drawing/2014/main" id="{1B7CC580-B578-4F3D-9198-9847E23E47A9}"/>
              </a:ext>
            </a:extLst>
          </p:cNvPr>
          <p:cNvSpPr/>
          <p:nvPr/>
        </p:nvSpPr>
        <p:spPr>
          <a:xfrm>
            <a:off x="0" y="6667500"/>
            <a:ext cx="12192000" cy="190500"/>
          </a:xfrm>
          <a:prstGeom prst="rect">
            <a:avLst/>
          </a:prstGeom>
          <a:solidFill>
            <a:srgbClr val="F29E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" name="กลุ่ม 4">
            <a:extLst>
              <a:ext uri="{FF2B5EF4-FFF2-40B4-BE49-F238E27FC236}">
                <a16:creationId xmlns="" xmlns:a16="http://schemas.microsoft.com/office/drawing/2014/main" id="{8A9F2F1C-BAB1-402F-A4A3-B822D6375B58}"/>
              </a:ext>
            </a:extLst>
          </p:cNvPr>
          <p:cNvGrpSpPr/>
          <p:nvPr/>
        </p:nvGrpSpPr>
        <p:grpSpPr>
          <a:xfrm>
            <a:off x="0" y="-5"/>
            <a:ext cx="12192000" cy="1075272"/>
            <a:chOff x="0" y="-5"/>
            <a:chExt cx="12192000" cy="1075272"/>
          </a:xfrm>
        </p:grpSpPr>
        <p:sp>
          <p:nvSpPr>
            <p:cNvPr id="6" name="สี่เหลี่ยมผืนผ้า 5">
              <a:extLst>
                <a:ext uri="{FF2B5EF4-FFF2-40B4-BE49-F238E27FC236}">
                  <a16:creationId xmlns="" xmlns:a16="http://schemas.microsoft.com/office/drawing/2014/main" id="{6CD63735-A66A-48EE-9AF0-57557A418BE8}"/>
                </a:ext>
              </a:extLst>
            </p:cNvPr>
            <p:cNvSpPr/>
            <p:nvPr/>
          </p:nvSpPr>
          <p:spPr>
            <a:xfrm>
              <a:off x="0" y="-1"/>
              <a:ext cx="12192000" cy="1075267"/>
            </a:xfrm>
            <a:prstGeom prst="rect">
              <a:avLst/>
            </a:prstGeom>
            <a:solidFill>
              <a:srgbClr val="519EA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สี่เหลี่ยมผืนผ้า 6">
              <a:extLst>
                <a:ext uri="{FF2B5EF4-FFF2-40B4-BE49-F238E27FC236}">
                  <a16:creationId xmlns="" xmlns:a16="http://schemas.microsoft.com/office/drawing/2014/main" id="{97106083-6356-49AE-AE8A-F6949223DE78}"/>
                </a:ext>
              </a:extLst>
            </p:cNvPr>
            <p:cNvSpPr/>
            <p:nvPr/>
          </p:nvSpPr>
          <p:spPr>
            <a:xfrm>
              <a:off x="2932986" y="102125"/>
              <a:ext cx="6326027" cy="871008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none">
              <a:spAutoFit/>
            </a:bodyPr>
            <a:lstStyle/>
            <a:p>
              <a:pPr>
                <a:lnSpc>
                  <a:spcPct val="115000"/>
                </a:lnSpc>
                <a:spcAft>
                  <a:spcPts val="1000"/>
                </a:spcAft>
                <a:tabLst>
                  <a:tab pos="643890" algn="l"/>
                </a:tabLst>
              </a:pPr>
              <a:r>
                <a:rPr lang="en-US" sz="4400" b="1" dirty="0">
                  <a:solidFill>
                    <a:schemeClr val="bg1"/>
                  </a:solidFill>
                  <a:latin typeface="Cloud" panose="02000000000000000000" pitchFamily="50" charset="-34"/>
                  <a:ea typeface="Calibri" panose="020F0502020204030204" pitchFamily="34" charset="0"/>
                  <a:cs typeface="Cloud" panose="02000000000000000000" pitchFamily="50" charset="-34"/>
                </a:rPr>
                <a:t>Vocabulary: About work</a:t>
              </a:r>
            </a:p>
          </p:txBody>
        </p:sp>
        <p:sp>
          <p:nvSpPr>
            <p:cNvPr id="8" name="รูปตัวแอล 7">
              <a:extLst>
                <a:ext uri="{FF2B5EF4-FFF2-40B4-BE49-F238E27FC236}">
                  <a16:creationId xmlns="" xmlns:a16="http://schemas.microsoft.com/office/drawing/2014/main" id="{310F2AB9-929B-4B96-A041-1A2E5030A270}"/>
                </a:ext>
              </a:extLst>
            </p:cNvPr>
            <p:cNvSpPr/>
            <p:nvPr/>
          </p:nvSpPr>
          <p:spPr>
            <a:xfrm rot="10800000" flipH="1">
              <a:off x="1" y="-5"/>
              <a:ext cx="957942" cy="1075267"/>
            </a:xfrm>
            <a:prstGeom prst="corner">
              <a:avLst>
                <a:gd name="adj1" fmla="val 35937"/>
                <a:gd name="adj2" fmla="val 35397"/>
              </a:avLst>
            </a:prstGeom>
            <a:solidFill>
              <a:srgbClr val="F29E9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รูปตัวแอล 8">
              <a:extLst>
                <a:ext uri="{FF2B5EF4-FFF2-40B4-BE49-F238E27FC236}">
                  <a16:creationId xmlns="" xmlns:a16="http://schemas.microsoft.com/office/drawing/2014/main" id="{6123F752-C643-4CFD-A909-9DA6A5F586AE}"/>
                </a:ext>
              </a:extLst>
            </p:cNvPr>
            <p:cNvSpPr/>
            <p:nvPr/>
          </p:nvSpPr>
          <p:spPr>
            <a:xfrm flipH="1">
              <a:off x="11234058" y="0"/>
              <a:ext cx="957942" cy="1075267"/>
            </a:xfrm>
            <a:prstGeom prst="corner">
              <a:avLst>
                <a:gd name="adj1" fmla="val 35937"/>
                <a:gd name="adj2" fmla="val 35397"/>
              </a:avLst>
            </a:prstGeom>
            <a:solidFill>
              <a:srgbClr val="F29E9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3" name="กลุ่ม 22">
            <a:extLst>
              <a:ext uri="{FF2B5EF4-FFF2-40B4-BE49-F238E27FC236}">
                <a16:creationId xmlns="" xmlns:a16="http://schemas.microsoft.com/office/drawing/2014/main" id="{6A158224-F0DC-4BA8-9DF4-761B0D9A8BD9}"/>
              </a:ext>
            </a:extLst>
          </p:cNvPr>
          <p:cNvGrpSpPr/>
          <p:nvPr/>
        </p:nvGrpSpPr>
        <p:grpSpPr>
          <a:xfrm>
            <a:off x="957943" y="1372489"/>
            <a:ext cx="10722428" cy="4997780"/>
            <a:chOff x="957943" y="1372489"/>
            <a:chExt cx="10722428" cy="4997780"/>
          </a:xfrm>
        </p:grpSpPr>
        <p:grpSp>
          <p:nvGrpSpPr>
            <p:cNvPr id="20" name="กลุ่ม 19">
              <a:extLst>
                <a:ext uri="{FF2B5EF4-FFF2-40B4-BE49-F238E27FC236}">
                  <a16:creationId xmlns="" xmlns:a16="http://schemas.microsoft.com/office/drawing/2014/main" id="{5BC4D859-30E8-45E7-A4EB-788DE6A1B577}"/>
                </a:ext>
              </a:extLst>
            </p:cNvPr>
            <p:cNvGrpSpPr/>
            <p:nvPr/>
          </p:nvGrpSpPr>
          <p:grpSpPr>
            <a:xfrm>
              <a:off x="957943" y="1749283"/>
              <a:ext cx="10722428" cy="4620986"/>
              <a:chOff x="1066800" y="1944380"/>
              <a:chExt cx="10722428" cy="4620986"/>
            </a:xfrm>
          </p:grpSpPr>
          <p:sp>
            <p:nvSpPr>
              <p:cNvPr id="19" name="สี่เหลี่ยมด้านขนาน 18">
                <a:extLst>
                  <a:ext uri="{FF2B5EF4-FFF2-40B4-BE49-F238E27FC236}">
                    <a16:creationId xmlns="" xmlns:a16="http://schemas.microsoft.com/office/drawing/2014/main" id="{99EB026F-3690-455F-A664-DC19EC567E99}"/>
                  </a:ext>
                </a:extLst>
              </p:cNvPr>
              <p:cNvSpPr/>
              <p:nvPr/>
            </p:nvSpPr>
            <p:spPr>
              <a:xfrm>
                <a:off x="1066800" y="1944380"/>
                <a:ext cx="10722428" cy="4620986"/>
              </a:xfrm>
              <a:prstGeom prst="parallelogram">
                <a:avLst/>
              </a:prstGeom>
              <a:solidFill>
                <a:srgbClr val="F29E94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18" name="กลุ่ม 17">
                <a:extLst>
                  <a:ext uri="{FF2B5EF4-FFF2-40B4-BE49-F238E27FC236}">
                    <a16:creationId xmlns="" xmlns:a16="http://schemas.microsoft.com/office/drawing/2014/main" id="{B2406599-DD96-498A-9D9C-4CFD6FBDFDB2}"/>
                  </a:ext>
                </a:extLst>
              </p:cNvPr>
              <p:cNvGrpSpPr/>
              <p:nvPr/>
            </p:nvGrpSpPr>
            <p:grpSpPr>
              <a:xfrm>
                <a:off x="1872344" y="2188028"/>
                <a:ext cx="9122228" cy="4235824"/>
                <a:chOff x="2373086" y="2198914"/>
                <a:chExt cx="9122228" cy="4235824"/>
              </a:xfrm>
            </p:grpSpPr>
            <p:sp>
              <p:nvSpPr>
                <p:cNvPr id="17" name="สี่เหลี่ยมผืนผ้า 16">
                  <a:extLst>
                    <a:ext uri="{FF2B5EF4-FFF2-40B4-BE49-F238E27FC236}">
                      <a16:creationId xmlns="" xmlns:a16="http://schemas.microsoft.com/office/drawing/2014/main" id="{AEBFDFE2-8204-4864-834E-5495B62C3369}"/>
                    </a:ext>
                  </a:extLst>
                </p:cNvPr>
                <p:cNvSpPr/>
                <p:nvPr/>
              </p:nvSpPr>
              <p:spPr>
                <a:xfrm>
                  <a:off x="2373086" y="2198914"/>
                  <a:ext cx="9122228" cy="4235824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6" name="สี่เหลี่ยมผืนผ้า 15">
                  <a:extLst>
                    <a:ext uri="{FF2B5EF4-FFF2-40B4-BE49-F238E27FC236}">
                      <a16:creationId xmlns="" xmlns:a16="http://schemas.microsoft.com/office/drawing/2014/main" id="{39AAD17B-11E9-4556-A47D-89E0572E61C1}"/>
                    </a:ext>
                  </a:extLst>
                </p:cNvPr>
                <p:cNvSpPr/>
                <p:nvPr/>
              </p:nvSpPr>
              <p:spPr>
                <a:xfrm>
                  <a:off x="2525485" y="2464420"/>
                  <a:ext cx="8588829" cy="3970318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marL="342900" marR="0" lvl="0" indent="-342900">
                    <a:lnSpc>
                      <a:spcPct val="115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519EA4"/>
                    </a:buClr>
                    <a:buFont typeface="Wingdings" panose="05000000000000000000" pitchFamily="2" charset="2"/>
                    <a:buChar char="q"/>
                  </a:pPr>
                  <a:r>
                    <a:rPr lang="en-US" sz="2000" dirty="0">
                      <a:solidFill>
                        <a:srgbClr val="519EA4"/>
                      </a:solidFill>
                      <a:latin typeface="Cloud" panose="02000000000000000000" pitchFamily="50" charset="-34"/>
                      <a:ea typeface="Cordia New" panose="020B0304020202020204" pitchFamily="34" charset="-34"/>
                      <a:cs typeface="Cloud" panose="02000000000000000000" pitchFamily="50" charset="-34"/>
                    </a:rPr>
                    <a:t>I </a:t>
                  </a:r>
                  <a:r>
                    <a:rPr lang="en-US" sz="2000" u="sng" dirty="0">
                      <a:solidFill>
                        <a:srgbClr val="F29E94"/>
                      </a:solidFill>
                      <a:latin typeface="Cloud" panose="02000000000000000000" pitchFamily="50" charset="-34"/>
                      <a:ea typeface="Cordia New" panose="020B0304020202020204" pitchFamily="34" charset="-34"/>
                      <a:cs typeface="Cloud" panose="02000000000000000000" pitchFamily="50" charset="-34"/>
                    </a:rPr>
                    <a:t>applied for</a:t>
                  </a:r>
                  <a:r>
                    <a:rPr lang="th-TH" sz="2000" u="sng" dirty="0">
                      <a:solidFill>
                        <a:srgbClr val="F29E94"/>
                      </a:solidFill>
                      <a:effectLst/>
                      <a:latin typeface="Cloud" panose="02000000000000000000" pitchFamily="50" charset="-34"/>
                      <a:ea typeface="Cordia New" panose="020B0304020202020204" pitchFamily="34" charset="-34"/>
                      <a:cs typeface="Cloud" panose="02000000000000000000" pitchFamily="50" charset="-34"/>
                    </a:rPr>
                    <a:t> </a:t>
                  </a:r>
                  <a:r>
                    <a:rPr lang="en-US" sz="2000" dirty="0">
                      <a:solidFill>
                        <a:srgbClr val="519EA4"/>
                      </a:solidFill>
                      <a:latin typeface="Cloud" panose="02000000000000000000" pitchFamily="50" charset="-34"/>
                      <a:ea typeface="Cordia New" panose="020B0304020202020204" pitchFamily="34" charset="-34"/>
                      <a:cs typeface="Cloud" panose="02000000000000000000" pitchFamily="50" charset="-34"/>
                    </a:rPr>
                    <a:t>a job with a travel agency. </a:t>
                  </a:r>
                  <a:endParaRPr lang="en-US" sz="2000" dirty="0">
                    <a:solidFill>
                      <a:srgbClr val="519EA4"/>
                    </a:solidFill>
                    <a:effectLst/>
                    <a:latin typeface="Cloud" panose="02000000000000000000" pitchFamily="50" charset="-34"/>
                    <a:ea typeface="Calibri" panose="020F0502020204030204" pitchFamily="34" charset="0"/>
                    <a:cs typeface="Cloud" panose="02000000000000000000" pitchFamily="50" charset="-34"/>
                  </a:endParaRPr>
                </a:p>
                <a:p>
                  <a:pPr>
                    <a:lnSpc>
                      <a:spcPct val="115000"/>
                    </a:lnSpc>
                    <a:buClr>
                      <a:srgbClr val="519EA4"/>
                    </a:buClr>
                  </a:pPr>
                  <a:r>
                    <a:rPr lang="th-TH" sz="2000" dirty="0">
                      <a:solidFill>
                        <a:srgbClr val="519EA4"/>
                      </a:solidFill>
                      <a:latin typeface="Cloud" panose="02000000000000000000" pitchFamily="50" charset="-34"/>
                      <a:ea typeface="Cordia New" panose="020B0304020202020204" pitchFamily="34" charset="-34"/>
                      <a:cs typeface="Cloud" panose="02000000000000000000" pitchFamily="50" charset="-34"/>
                    </a:rPr>
                    <a:t>    ฉันได้สมัครงานกับบริษัททัวร์</a:t>
                  </a:r>
                </a:p>
                <a:p>
                  <a:pPr>
                    <a:lnSpc>
                      <a:spcPct val="115000"/>
                    </a:lnSpc>
                    <a:buClr>
                      <a:srgbClr val="519EA4"/>
                    </a:buClr>
                  </a:pPr>
                  <a:endParaRPr lang="en-US" sz="2000" dirty="0">
                    <a:solidFill>
                      <a:srgbClr val="519EA4"/>
                    </a:solidFill>
                    <a:effectLst/>
                    <a:latin typeface="Cloud" panose="02000000000000000000" pitchFamily="50" charset="-34"/>
                    <a:ea typeface="Calibri" panose="020F0502020204030204" pitchFamily="34" charset="0"/>
                    <a:cs typeface="Cloud" panose="02000000000000000000" pitchFamily="50" charset="-34"/>
                  </a:endParaRPr>
                </a:p>
                <a:p>
                  <a:pPr marL="342900" marR="0" lvl="0" indent="-342900">
                    <a:lnSpc>
                      <a:spcPct val="115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519EA4"/>
                    </a:buClr>
                    <a:buFont typeface="Wingdings" panose="05000000000000000000" pitchFamily="2" charset="2"/>
                    <a:buChar char="q"/>
                  </a:pPr>
                  <a:r>
                    <a:rPr lang="en-US" sz="2000" dirty="0">
                      <a:solidFill>
                        <a:srgbClr val="519EA4"/>
                      </a:solidFill>
                      <a:latin typeface="Cloud" panose="02000000000000000000" pitchFamily="50" charset="-34"/>
                      <a:ea typeface="Cordia New" panose="020B0304020202020204" pitchFamily="34" charset="-34"/>
                      <a:cs typeface="Cloud" panose="02000000000000000000" pitchFamily="50" charset="-34"/>
                    </a:rPr>
                    <a:t>We have received </a:t>
                  </a:r>
                  <a:r>
                    <a:rPr lang="en-US" sz="2000" u="sng" dirty="0">
                      <a:solidFill>
                        <a:srgbClr val="F29E94"/>
                      </a:solidFill>
                      <a:latin typeface="Cloud" panose="02000000000000000000" pitchFamily="50" charset="-34"/>
                      <a:ea typeface="Cordia New" panose="020B0304020202020204" pitchFamily="34" charset="-34"/>
                      <a:cs typeface="Cloud" panose="02000000000000000000" pitchFamily="50" charset="-34"/>
                    </a:rPr>
                    <a:t>applications</a:t>
                  </a:r>
                  <a:r>
                    <a:rPr lang="en-US" sz="2000" dirty="0">
                      <a:solidFill>
                        <a:srgbClr val="519EA4"/>
                      </a:solidFill>
                      <a:latin typeface="Cloud" panose="02000000000000000000" pitchFamily="50" charset="-34"/>
                      <a:ea typeface="Cordia New" panose="020B0304020202020204" pitchFamily="34" charset="-34"/>
                      <a:cs typeface="Cloud" panose="02000000000000000000" pitchFamily="50" charset="-34"/>
                    </a:rPr>
                    <a:t> from more than 3,000 </a:t>
                  </a:r>
                  <a:r>
                    <a:rPr lang="en-US" sz="2000" u="sng" dirty="0">
                      <a:solidFill>
                        <a:srgbClr val="519EA4"/>
                      </a:solidFill>
                      <a:latin typeface="Cloud" panose="02000000000000000000" pitchFamily="50" charset="-34"/>
                      <a:ea typeface="Cordia New" panose="020B0304020202020204" pitchFamily="34" charset="-34"/>
                      <a:cs typeface="Cloud" panose="02000000000000000000" pitchFamily="50" charset="-34"/>
                    </a:rPr>
                    <a:t>applicants</a:t>
                  </a:r>
                  <a:r>
                    <a:rPr lang="en-US" sz="2000" dirty="0">
                      <a:solidFill>
                        <a:srgbClr val="519EA4"/>
                      </a:solidFill>
                      <a:latin typeface="Cloud" panose="02000000000000000000" pitchFamily="50" charset="-34"/>
                      <a:ea typeface="Cordia New" panose="020B0304020202020204" pitchFamily="34" charset="-34"/>
                      <a:cs typeface="Cloud" panose="02000000000000000000" pitchFamily="50" charset="-34"/>
                    </a:rPr>
                    <a:t>.</a:t>
                  </a:r>
                  <a:endParaRPr lang="th-TH" sz="2000" dirty="0">
                    <a:solidFill>
                      <a:srgbClr val="519EA4"/>
                    </a:solidFill>
                    <a:latin typeface="Cloud" panose="02000000000000000000" pitchFamily="50" charset="-34"/>
                    <a:ea typeface="Cordia New" panose="020B0304020202020204" pitchFamily="34" charset="-34"/>
                    <a:cs typeface="Cloud" panose="02000000000000000000" pitchFamily="50" charset="-34"/>
                  </a:endParaRPr>
                </a:p>
                <a:p>
                  <a:pPr>
                    <a:buClr>
                      <a:srgbClr val="519EA4"/>
                    </a:buClr>
                  </a:pPr>
                  <a:r>
                    <a:rPr lang="th-TH" sz="2000" dirty="0">
                      <a:solidFill>
                        <a:srgbClr val="519EA4"/>
                      </a:solidFill>
                      <a:latin typeface="Cloud" panose="02000000000000000000" pitchFamily="50" charset="-34"/>
                      <a:ea typeface="Cordia New" panose="020B0304020202020204" pitchFamily="34" charset="-34"/>
                      <a:cs typeface="Cloud" panose="02000000000000000000" pitchFamily="50" charset="-34"/>
                    </a:rPr>
                    <a:t>     เราได้รับใบสมัครจากผู้สมัครงานมากกว่า 3</a:t>
                  </a:r>
                  <a:r>
                    <a:rPr lang="en-US" sz="2000" dirty="0">
                      <a:solidFill>
                        <a:srgbClr val="519EA4"/>
                      </a:solidFill>
                      <a:latin typeface="Cloud" panose="02000000000000000000" pitchFamily="50" charset="-34"/>
                      <a:ea typeface="Cordia New" panose="020B0304020202020204" pitchFamily="34" charset="-34"/>
                      <a:cs typeface="Cloud" panose="02000000000000000000" pitchFamily="50" charset="-34"/>
                    </a:rPr>
                    <a:t>,</a:t>
                  </a:r>
                  <a:r>
                    <a:rPr lang="th-TH" sz="2000" dirty="0">
                      <a:solidFill>
                        <a:srgbClr val="519EA4"/>
                      </a:solidFill>
                      <a:latin typeface="Cloud" panose="02000000000000000000" pitchFamily="50" charset="-34"/>
                      <a:ea typeface="Cordia New" panose="020B0304020202020204" pitchFamily="34" charset="-34"/>
                      <a:cs typeface="Cloud" panose="02000000000000000000" pitchFamily="50" charset="-34"/>
                    </a:rPr>
                    <a:t>000 คน</a:t>
                  </a:r>
                  <a:br>
                    <a:rPr lang="th-TH" sz="2000" dirty="0">
                      <a:solidFill>
                        <a:srgbClr val="519EA4"/>
                      </a:solidFill>
                      <a:latin typeface="Cloud" panose="02000000000000000000" pitchFamily="50" charset="-34"/>
                      <a:ea typeface="Cordia New" panose="020B0304020202020204" pitchFamily="34" charset="-34"/>
                      <a:cs typeface="Cloud" panose="02000000000000000000" pitchFamily="50" charset="-34"/>
                    </a:rPr>
                  </a:br>
                  <a:endParaRPr lang="en-US" sz="2000" dirty="0">
                    <a:solidFill>
                      <a:srgbClr val="519EA4"/>
                    </a:solidFill>
                    <a:effectLst/>
                    <a:latin typeface="Cloud" panose="02000000000000000000" pitchFamily="50" charset="-34"/>
                    <a:cs typeface="Cloud" panose="02000000000000000000" pitchFamily="50" charset="-34"/>
                  </a:endParaRPr>
                </a:p>
                <a:p>
                  <a:pPr marL="342900" lvl="0" indent="-342900"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519EA4"/>
                    </a:buClr>
                    <a:buFont typeface="Wingdings" panose="05000000000000000000" pitchFamily="2" charset="2"/>
                    <a:buChar char="q"/>
                  </a:pPr>
                  <a:r>
                    <a:rPr lang="en-US" sz="2000" dirty="0">
                      <a:solidFill>
                        <a:srgbClr val="519EA4"/>
                      </a:solidFill>
                      <a:latin typeface="Cloud" panose="02000000000000000000" pitchFamily="50" charset="-34"/>
                      <a:ea typeface="Cordia New" panose="020B0304020202020204" pitchFamily="34" charset="-34"/>
                      <a:cs typeface="Cloud" panose="02000000000000000000" pitchFamily="50" charset="-34"/>
                    </a:rPr>
                    <a:t>You need to complete the online </a:t>
                  </a:r>
                  <a:r>
                    <a:rPr lang="en-US" sz="2000" u="sng" dirty="0">
                      <a:solidFill>
                        <a:srgbClr val="F29E94"/>
                      </a:solidFill>
                      <a:latin typeface="Cloud" panose="02000000000000000000" pitchFamily="50" charset="-34"/>
                      <a:ea typeface="Cordia New" panose="020B0304020202020204" pitchFamily="34" charset="-34"/>
                      <a:cs typeface="Cloud" panose="02000000000000000000" pitchFamily="50" charset="-34"/>
                    </a:rPr>
                    <a:t>application form</a:t>
                  </a:r>
                  <a:r>
                    <a:rPr lang="en-US" sz="2000" dirty="0">
                      <a:solidFill>
                        <a:srgbClr val="F29E94"/>
                      </a:solidFill>
                      <a:latin typeface="Cloud" panose="02000000000000000000" pitchFamily="50" charset="-34"/>
                      <a:ea typeface="Cordia New" panose="020B0304020202020204" pitchFamily="34" charset="-34"/>
                      <a:cs typeface="Cloud" panose="02000000000000000000" pitchFamily="50" charset="-34"/>
                    </a:rPr>
                    <a:t>.</a:t>
                  </a:r>
                  <a:endParaRPr lang="en-US" sz="2000" dirty="0">
                    <a:solidFill>
                      <a:srgbClr val="F29E94"/>
                    </a:solidFill>
                    <a:effectLst/>
                    <a:latin typeface="Cloud" panose="02000000000000000000" pitchFamily="50" charset="-34"/>
                    <a:cs typeface="Cloud" panose="02000000000000000000" pitchFamily="50" charset="-34"/>
                  </a:endParaRPr>
                </a:p>
                <a:p>
                  <a:pPr>
                    <a:buClr>
                      <a:srgbClr val="519EA4"/>
                    </a:buClr>
                  </a:pPr>
                  <a:r>
                    <a:rPr lang="th-TH" sz="2000" dirty="0">
                      <a:solidFill>
                        <a:srgbClr val="519EA4"/>
                      </a:solidFill>
                      <a:latin typeface="Cloud" panose="02000000000000000000" pitchFamily="50" charset="-34"/>
                      <a:ea typeface="Cordia New" panose="020B0304020202020204" pitchFamily="34" charset="-34"/>
                      <a:cs typeface="Cloud" panose="02000000000000000000" pitchFamily="50" charset="-34"/>
                    </a:rPr>
                    <a:t>     คุณจำเป็นต้องกรอกแบบฟอร์มสมัครงานออนไลน์</a:t>
                  </a:r>
                  <a:br>
                    <a:rPr lang="th-TH" sz="2000" dirty="0">
                      <a:solidFill>
                        <a:srgbClr val="519EA4"/>
                      </a:solidFill>
                      <a:latin typeface="Cloud" panose="02000000000000000000" pitchFamily="50" charset="-34"/>
                      <a:ea typeface="Cordia New" panose="020B0304020202020204" pitchFamily="34" charset="-34"/>
                      <a:cs typeface="Cloud" panose="02000000000000000000" pitchFamily="50" charset="-34"/>
                    </a:rPr>
                  </a:br>
                  <a:endParaRPr lang="en-US" sz="2000" dirty="0">
                    <a:solidFill>
                      <a:srgbClr val="519EA4"/>
                    </a:solidFill>
                    <a:effectLst/>
                    <a:latin typeface="Cloud" panose="02000000000000000000" pitchFamily="50" charset="-34"/>
                    <a:cs typeface="Cloud" panose="02000000000000000000" pitchFamily="50" charset="-34"/>
                  </a:endParaRPr>
                </a:p>
                <a:p>
                  <a:pPr marL="342900" lvl="0" indent="-342900"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519EA4"/>
                    </a:buClr>
                    <a:buFont typeface="Wingdings" panose="05000000000000000000" pitchFamily="2" charset="2"/>
                    <a:buChar char="q"/>
                  </a:pPr>
                  <a:r>
                    <a:rPr lang="en-US" sz="2000" dirty="0">
                      <a:solidFill>
                        <a:srgbClr val="519EA4"/>
                      </a:solidFill>
                      <a:latin typeface="Cloud" panose="02000000000000000000" pitchFamily="50" charset="-34"/>
                      <a:ea typeface="Cordia New" panose="020B0304020202020204" pitchFamily="34" charset="-34"/>
                      <a:cs typeface="Cloud" panose="02000000000000000000" pitchFamily="50" charset="-34"/>
                    </a:rPr>
                    <a:t>You must send your </a:t>
                  </a:r>
                  <a:r>
                    <a:rPr lang="en-US" sz="2000" u="sng" dirty="0">
                      <a:solidFill>
                        <a:srgbClr val="F29E94"/>
                      </a:solidFill>
                      <a:latin typeface="Cloud" panose="02000000000000000000" pitchFamily="50" charset="-34"/>
                      <a:ea typeface="Cordia New" panose="020B0304020202020204" pitchFamily="34" charset="-34"/>
                      <a:cs typeface="Cloud" panose="02000000000000000000" pitchFamily="50" charset="-34"/>
                    </a:rPr>
                    <a:t>application letter</a:t>
                  </a:r>
                  <a:r>
                    <a:rPr lang="en-US" sz="2000" dirty="0">
                      <a:solidFill>
                        <a:srgbClr val="519EA4"/>
                      </a:solidFill>
                      <a:latin typeface="Cloud" panose="02000000000000000000" pitchFamily="50" charset="-34"/>
                      <a:ea typeface="Cordia New" panose="020B0304020202020204" pitchFamily="34" charset="-34"/>
                      <a:cs typeface="Cloud" panose="02000000000000000000" pitchFamily="50" charset="-34"/>
                    </a:rPr>
                    <a:t> and attract your CV via e-mail.</a:t>
                  </a:r>
                  <a:endParaRPr lang="en-US" sz="2000" dirty="0">
                    <a:solidFill>
                      <a:srgbClr val="519EA4"/>
                    </a:solidFill>
                    <a:effectLst/>
                    <a:latin typeface="Cloud" panose="02000000000000000000" pitchFamily="50" charset="-34"/>
                    <a:cs typeface="Cloud" panose="02000000000000000000" pitchFamily="50" charset="-34"/>
                  </a:endParaRPr>
                </a:p>
                <a:p>
                  <a:pPr>
                    <a:buClr>
                      <a:srgbClr val="519EA4"/>
                    </a:buClr>
                  </a:pPr>
                  <a:r>
                    <a:rPr lang="th-TH" sz="2000" dirty="0">
                      <a:solidFill>
                        <a:srgbClr val="519EA4"/>
                      </a:solidFill>
                      <a:latin typeface="Cloud" panose="02000000000000000000" pitchFamily="50" charset="-34"/>
                      <a:ea typeface="Cordia New" panose="020B0304020202020204" pitchFamily="34" charset="-34"/>
                      <a:cs typeface="Cloud" panose="02000000000000000000" pitchFamily="50" charset="-34"/>
                    </a:rPr>
                    <a:t>     คุณต้องส่งจดหมายสมัครงานและแนบประวัติส่วนตัวทางอีเมล</a:t>
                  </a:r>
                  <a:endParaRPr lang="en-US" sz="2000" dirty="0">
                    <a:solidFill>
                      <a:srgbClr val="519EA4"/>
                    </a:solidFill>
                    <a:effectLst/>
                    <a:latin typeface="Cloud" panose="02000000000000000000" pitchFamily="50" charset="-34"/>
                    <a:cs typeface="Cloud" panose="02000000000000000000" pitchFamily="50" charset="-34"/>
                  </a:endParaRPr>
                </a:p>
                <a:p>
                  <a:r>
                    <a:rPr lang="en-US" sz="2000" dirty="0">
                      <a:solidFill>
                        <a:srgbClr val="519EA4"/>
                      </a:solidFill>
                      <a:latin typeface="Cloud" panose="02000000000000000000" pitchFamily="50" charset="-34"/>
                      <a:ea typeface="Cordia New" panose="020B0304020202020204" pitchFamily="34" charset="-34"/>
                      <a:cs typeface="Cloud" panose="02000000000000000000" pitchFamily="50" charset="-34"/>
                    </a:rPr>
                    <a:t> </a:t>
                  </a:r>
                  <a:endParaRPr lang="en-US" sz="2000" dirty="0">
                    <a:solidFill>
                      <a:srgbClr val="519EA4"/>
                    </a:solidFill>
                    <a:effectLst/>
                    <a:latin typeface="Cloud" panose="02000000000000000000" pitchFamily="50" charset="-34"/>
                    <a:cs typeface="Cloud" panose="02000000000000000000" pitchFamily="50" charset="-34"/>
                  </a:endParaRPr>
                </a:p>
              </p:txBody>
            </p:sp>
          </p:grpSp>
        </p:grpSp>
        <p:sp>
          <p:nvSpPr>
            <p:cNvPr id="21" name="สี่เหลี่ยมผืนผ้า 20">
              <a:extLst>
                <a:ext uri="{FF2B5EF4-FFF2-40B4-BE49-F238E27FC236}">
                  <a16:creationId xmlns="" xmlns:a16="http://schemas.microsoft.com/office/drawing/2014/main" id="{543DA01A-3F01-4765-AE72-0573D0267F6B}"/>
                </a:ext>
              </a:extLst>
            </p:cNvPr>
            <p:cNvSpPr/>
            <p:nvPr/>
          </p:nvSpPr>
          <p:spPr>
            <a:xfrm>
              <a:off x="1153888" y="1372489"/>
              <a:ext cx="3624945" cy="783814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200" b="1" dirty="0" smtClean="0">
                  <a:latin typeface="Cloud" panose="02000000000000000000" pitchFamily="50" charset="-34"/>
                  <a:cs typeface="Cloud" panose="02000000000000000000" pitchFamily="50" charset="-34"/>
                </a:rPr>
                <a:t>Examples:</a:t>
              </a:r>
              <a:endParaRPr lang="en-US" sz="3200" dirty="0">
                <a:effectLst/>
                <a:latin typeface="Cloud" panose="02000000000000000000" pitchFamily="50" charset="-34"/>
                <a:cs typeface="Cloud" panose="02000000000000000000" pitchFamily="50" charset="-34"/>
              </a:endParaRPr>
            </a:p>
          </p:txBody>
        </p:sp>
      </p:grpSp>
      <p:pic>
        <p:nvPicPr>
          <p:cNvPr id="22" name="Picture 1">
            <a:extLst>
              <a:ext uri="{FF2B5EF4-FFF2-40B4-BE49-F238E27FC236}">
                <a16:creationId xmlns="" xmlns:a16="http://schemas.microsoft.com/office/drawing/2014/main" id="{732CC26D-6A69-4297-87B0-BF40DF8A9917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3292" y="6139961"/>
            <a:ext cx="2990215" cy="60184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016576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กลุ่ม 3">
            <a:extLst>
              <a:ext uri="{FF2B5EF4-FFF2-40B4-BE49-F238E27FC236}">
                <a16:creationId xmlns="" xmlns:a16="http://schemas.microsoft.com/office/drawing/2014/main" id="{3E91816B-7869-4748-9D8B-A65936EA2868}"/>
              </a:ext>
            </a:extLst>
          </p:cNvPr>
          <p:cNvGrpSpPr/>
          <p:nvPr/>
        </p:nvGrpSpPr>
        <p:grpSpPr>
          <a:xfrm>
            <a:off x="0" y="-5"/>
            <a:ext cx="12192000" cy="1075272"/>
            <a:chOff x="0" y="-5"/>
            <a:chExt cx="12192000" cy="1075272"/>
          </a:xfrm>
        </p:grpSpPr>
        <p:sp>
          <p:nvSpPr>
            <p:cNvPr id="5" name="สี่เหลี่ยมผืนผ้า 4">
              <a:extLst>
                <a:ext uri="{FF2B5EF4-FFF2-40B4-BE49-F238E27FC236}">
                  <a16:creationId xmlns="" xmlns:a16="http://schemas.microsoft.com/office/drawing/2014/main" id="{6FD45A59-348F-4D68-BFD7-13FC0520CF0F}"/>
                </a:ext>
              </a:extLst>
            </p:cNvPr>
            <p:cNvSpPr/>
            <p:nvPr/>
          </p:nvSpPr>
          <p:spPr>
            <a:xfrm>
              <a:off x="0" y="-1"/>
              <a:ext cx="12192000" cy="1075267"/>
            </a:xfrm>
            <a:prstGeom prst="rect">
              <a:avLst/>
            </a:prstGeom>
            <a:solidFill>
              <a:srgbClr val="519EA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สี่เหลี่ยมผืนผ้า 5">
              <a:extLst>
                <a:ext uri="{FF2B5EF4-FFF2-40B4-BE49-F238E27FC236}">
                  <a16:creationId xmlns="" xmlns:a16="http://schemas.microsoft.com/office/drawing/2014/main" id="{62EC50D2-C40F-41F2-A522-EDF5CE4F4A7B}"/>
                </a:ext>
              </a:extLst>
            </p:cNvPr>
            <p:cNvSpPr/>
            <p:nvPr/>
          </p:nvSpPr>
          <p:spPr>
            <a:xfrm>
              <a:off x="1085877" y="250190"/>
              <a:ext cx="9926820" cy="729430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none">
              <a:spAutoFit/>
            </a:bodyPr>
            <a:lstStyle/>
            <a:p>
              <a:pPr>
                <a:lnSpc>
                  <a:spcPct val="115000"/>
                </a:lnSpc>
                <a:spcAft>
                  <a:spcPts val="1000"/>
                </a:spcAft>
                <a:tabLst>
                  <a:tab pos="643890" algn="l"/>
                </a:tabLst>
              </a:pPr>
              <a:r>
                <a:rPr lang="en-US" sz="3600" b="1" dirty="0">
                  <a:solidFill>
                    <a:schemeClr val="bg1"/>
                  </a:solidFill>
                  <a:latin typeface="Cloud" panose="02000000000000000000" pitchFamily="50" charset="-34"/>
                  <a:ea typeface="Calibri" panose="020F0502020204030204" pitchFamily="34" charset="0"/>
                  <a:cs typeface="Cloud" panose="02000000000000000000" pitchFamily="50" charset="-34"/>
                </a:rPr>
                <a:t>Conversation about work: Jack is finding a job</a:t>
              </a:r>
              <a:r>
                <a:rPr lang="th-TH" sz="3600" b="1" dirty="0">
                  <a:solidFill>
                    <a:schemeClr val="bg1"/>
                  </a:solidFill>
                  <a:latin typeface="Cloud" panose="02000000000000000000" pitchFamily="50" charset="-34"/>
                  <a:ea typeface="Calibri" panose="020F0502020204030204" pitchFamily="34" charset="0"/>
                  <a:cs typeface="Cloud" panose="02000000000000000000" pitchFamily="50" charset="-34"/>
                </a:rPr>
                <a:t>.</a:t>
              </a:r>
              <a:endParaRPr lang="en-US" sz="3600" b="1" dirty="0">
                <a:solidFill>
                  <a:schemeClr val="bg1"/>
                </a:solidFill>
                <a:latin typeface="Cloud" panose="02000000000000000000" pitchFamily="50" charset="-34"/>
                <a:ea typeface="Calibri" panose="020F0502020204030204" pitchFamily="34" charset="0"/>
                <a:cs typeface="Cloud" panose="02000000000000000000" pitchFamily="50" charset="-34"/>
              </a:endParaRPr>
            </a:p>
          </p:txBody>
        </p:sp>
        <p:sp>
          <p:nvSpPr>
            <p:cNvPr id="7" name="รูปตัวแอล 6">
              <a:extLst>
                <a:ext uri="{FF2B5EF4-FFF2-40B4-BE49-F238E27FC236}">
                  <a16:creationId xmlns="" xmlns:a16="http://schemas.microsoft.com/office/drawing/2014/main" id="{105D2061-6D91-465F-BD07-76A5410463FD}"/>
                </a:ext>
              </a:extLst>
            </p:cNvPr>
            <p:cNvSpPr/>
            <p:nvPr/>
          </p:nvSpPr>
          <p:spPr>
            <a:xfrm rot="10800000" flipH="1">
              <a:off x="1" y="-5"/>
              <a:ext cx="957942" cy="1075267"/>
            </a:xfrm>
            <a:prstGeom prst="corner">
              <a:avLst>
                <a:gd name="adj1" fmla="val 35937"/>
                <a:gd name="adj2" fmla="val 35397"/>
              </a:avLst>
            </a:prstGeom>
            <a:solidFill>
              <a:srgbClr val="F29E9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รูปตัวแอล 7">
              <a:extLst>
                <a:ext uri="{FF2B5EF4-FFF2-40B4-BE49-F238E27FC236}">
                  <a16:creationId xmlns="" xmlns:a16="http://schemas.microsoft.com/office/drawing/2014/main" id="{BD82C768-343E-40D6-8FD4-27BE61976FAB}"/>
                </a:ext>
              </a:extLst>
            </p:cNvPr>
            <p:cNvSpPr/>
            <p:nvPr/>
          </p:nvSpPr>
          <p:spPr>
            <a:xfrm flipH="1">
              <a:off x="11234058" y="0"/>
              <a:ext cx="957942" cy="1075267"/>
            </a:xfrm>
            <a:prstGeom prst="corner">
              <a:avLst>
                <a:gd name="adj1" fmla="val 35937"/>
                <a:gd name="adj2" fmla="val 35397"/>
              </a:avLst>
            </a:prstGeom>
            <a:solidFill>
              <a:srgbClr val="F29E9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" name="สี่เหลี่ยมผืนผ้า 8">
            <a:extLst>
              <a:ext uri="{FF2B5EF4-FFF2-40B4-BE49-F238E27FC236}">
                <a16:creationId xmlns="" xmlns:a16="http://schemas.microsoft.com/office/drawing/2014/main" id="{8766FFAC-574E-4B41-B68C-2A219DCF7984}"/>
              </a:ext>
            </a:extLst>
          </p:cNvPr>
          <p:cNvSpPr/>
          <p:nvPr/>
        </p:nvSpPr>
        <p:spPr>
          <a:xfrm>
            <a:off x="0" y="6667500"/>
            <a:ext cx="12192000" cy="190500"/>
          </a:xfrm>
          <a:prstGeom prst="rect">
            <a:avLst/>
          </a:prstGeom>
          <a:solidFill>
            <a:srgbClr val="F29E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รูปภาพ 10">
            <a:extLst>
              <a:ext uri="{FF2B5EF4-FFF2-40B4-BE49-F238E27FC236}">
                <a16:creationId xmlns="" xmlns:a16="http://schemas.microsoft.com/office/drawing/2014/main" id="{6764DCD3-2B94-435A-8DB4-3A78E5A4984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490" b="68852"/>
          <a:stretch/>
        </p:blipFill>
        <p:spPr>
          <a:xfrm>
            <a:off x="957943" y="1204439"/>
            <a:ext cx="4566612" cy="1236223"/>
          </a:xfrm>
          <a:prstGeom prst="rect">
            <a:avLst/>
          </a:prstGeom>
        </p:spPr>
      </p:pic>
      <p:pic>
        <p:nvPicPr>
          <p:cNvPr id="12" name="รูปภาพ 11">
            <a:extLst>
              <a:ext uri="{FF2B5EF4-FFF2-40B4-BE49-F238E27FC236}">
                <a16:creationId xmlns="" xmlns:a16="http://schemas.microsoft.com/office/drawing/2014/main" id="{1E4CBFB6-7347-4206-92FD-2775B2F429E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836" t="13047" r="1856" b="59861"/>
          <a:stretch/>
        </p:blipFill>
        <p:spPr>
          <a:xfrm>
            <a:off x="6183085" y="2167005"/>
            <a:ext cx="5366657" cy="1075267"/>
          </a:xfrm>
          <a:prstGeom prst="rect">
            <a:avLst/>
          </a:prstGeom>
        </p:spPr>
      </p:pic>
      <p:pic>
        <p:nvPicPr>
          <p:cNvPr id="13" name="รูปภาพ 12">
            <a:extLst>
              <a:ext uri="{FF2B5EF4-FFF2-40B4-BE49-F238E27FC236}">
                <a16:creationId xmlns="" xmlns:a16="http://schemas.microsoft.com/office/drawing/2014/main" id="{709E22FF-FA17-4ECB-B62A-9E163CB0DAE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10" t="30875" r="56338" b="42033"/>
          <a:stretch/>
        </p:blipFill>
        <p:spPr>
          <a:xfrm>
            <a:off x="1197427" y="2835266"/>
            <a:ext cx="4283584" cy="1075267"/>
          </a:xfrm>
          <a:prstGeom prst="rect">
            <a:avLst/>
          </a:prstGeom>
        </p:spPr>
      </p:pic>
      <p:pic>
        <p:nvPicPr>
          <p:cNvPr id="14" name="รูปภาพ 13">
            <a:extLst>
              <a:ext uri="{FF2B5EF4-FFF2-40B4-BE49-F238E27FC236}">
                <a16:creationId xmlns="" xmlns:a16="http://schemas.microsoft.com/office/drawing/2014/main" id="{F2FA27CA-692E-4CE7-A27D-6267C16C622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126" t="39694" r="2918" b="33214"/>
          <a:stretch/>
        </p:blipFill>
        <p:spPr>
          <a:xfrm>
            <a:off x="6204855" y="3691910"/>
            <a:ext cx="5227838" cy="1075267"/>
          </a:xfrm>
          <a:prstGeom prst="rect">
            <a:avLst/>
          </a:prstGeom>
        </p:spPr>
      </p:pic>
      <p:pic>
        <p:nvPicPr>
          <p:cNvPr id="15" name="รูปภาพ 14">
            <a:extLst>
              <a:ext uri="{FF2B5EF4-FFF2-40B4-BE49-F238E27FC236}">
                <a16:creationId xmlns="" xmlns:a16="http://schemas.microsoft.com/office/drawing/2014/main" id="{BD506184-3D43-4A08-A38A-6CAB576C722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52" t="57691" r="56631" b="15217"/>
          <a:stretch/>
        </p:blipFill>
        <p:spPr>
          <a:xfrm>
            <a:off x="1085877" y="4226828"/>
            <a:ext cx="4310743" cy="1075267"/>
          </a:xfrm>
          <a:prstGeom prst="rect">
            <a:avLst/>
          </a:prstGeom>
        </p:spPr>
      </p:pic>
      <p:pic>
        <p:nvPicPr>
          <p:cNvPr id="16" name="รูปภาพ 15">
            <a:extLst>
              <a:ext uri="{FF2B5EF4-FFF2-40B4-BE49-F238E27FC236}">
                <a16:creationId xmlns="" xmlns:a16="http://schemas.microsoft.com/office/drawing/2014/main" id="{CFF3296F-4CE8-4D4A-8BCF-8862D86EAD0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401" t="69321" r="2491" b="2996"/>
          <a:stretch/>
        </p:blipFill>
        <p:spPr>
          <a:xfrm>
            <a:off x="6296037" y="5216815"/>
            <a:ext cx="5140752" cy="1098713"/>
          </a:xfrm>
          <a:prstGeom prst="rect">
            <a:avLst/>
          </a:prstGeom>
        </p:spPr>
      </p:pic>
      <p:pic>
        <p:nvPicPr>
          <p:cNvPr id="17" name="Picture 1">
            <a:extLst>
              <a:ext uri="{FF2B5EF4-FFF2-40B4-BE49-F238E27FC236}">
                <a16:creationId xmlns="" xmlns:a16="http://schemas.microsoft.com/office/drawing/2014/main" id="{1947CAFE-72E4-4D24-B32B-E44A86392A61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3292" y="6139961"/>
            <a:ext cx="2990215" cy="60184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886683278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กลุ่ม 3">
            <a:extLst>
              <a:ext uri="{FF2B5EF4-FFF2-40B4-BE49-F238E27FC236}">
                <a16:creationId xmlns="" xmlns:a16="http://schemas.microsoft.com/office/drawing/2014/main" id="{3077724F-5991-47AA-B1E7-677ACD0F9E98}"/>
              </a:ext>
            </a:extLst>
          </p:cNvPr>
          <p:cNvGrpSpPr/>
          <p:nvPr/>
        </p:nvGrpSpPr>
        <p:grpSpPr>
          <a:xfrm>
            <a:off x="0" y="-5"/>
            <a:ext cx="12192000" cy="1075272"/>
            <a:chOff x="0" y="-5"/>
            <a:chExt cx="12192000" cy="1075272"/>
          </a:xfrm>
        </p:grpSpPr>
        <p:sp>
          <p:nvSpPr>
            <p:cNvPr id="5" name="สี่เหลี่ยมผืนผ้า 4">
              <a:extLst>
                <a:ext uri="{FF2B5EF4-FFF2-40B4-BE49-F238E27FC236}">
                  <a16:creationId xmlns="" xmlns:a16="http://schemas.microsoft.com/office/drawing/2014/main" id="{CE49EB73-65FC-43AE-98A3-FDB02ED701D9}"/>
                </a:ext>
              </a:extLst>
            </p:cNvPr>
            <p:cNvSpPr/>
            <p:nvPr/>
          </p:nvSpPr>
          <p:spPr>
            <a:xfrm>
              <a:off x="0" y="-1"/>
              <a:ext cx="12192000" cy="1075267"/>
            </a:xfrm>
            <a:prstGeom prst="rect">
              <a:avLst/>
            </a:prstGeom>
            <a:solidFill>
              <a:srgbClr val="519EA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สี่เหลี่ยมผืนผ้า 5">
              <a:extLst>
                <a:ext uri="{FF2B5EF4-FFF2-40B4-BE49-F238E27FC236}">
                  <a16:creationId xmlns="" xmlns:a16="http://schemas.microsoft.com/office/drawing/2014/main" id="{EBDDC815-4E45-4C7D-838C-A36AA4F22B2D}"/>
                </a:ext>
              </a:extLst>
            </p:cNvPr>
            <p:cNvSpPr/>
            <p:nvPr/>
          </p:nvSpPr>
          <p:spPr>
            <a:xfrm>
              <a:off x="1356850" y="172914"/>
              <a:ext cx="9478300" cy="729430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none">
              <a:spAutoFit/>
            </a:bodyPr>
            <a:lstStyle/>
            <a:p>
              <a:pPr>
                <a:lnSpc>
                  <a:spcPct val="115000"/>
                </a:lnSpc>
                <a:spcAft>
                  <a:spcPts val="1000"/>
                </a:spcAft>
                <a:tabLst>
                  <a:tab pos="643890" algn="l"/>
                </a:tabLst>
              </a:pPr>
              <a:r>
                <a:rPr lang="en-US" sz="3600" b="1" dirty="0">
                  <a:solidFill>
                    <a:schemeClr val="bg1"/>
                  </a:solidFill>
                  <a:latin typeface="Cloud" panose="02000000000000000000" pitchFamily="50" charset="-34"/>
                  <a:cs typeface="Cloud" panose="02000000000000000000" pitchFamily="50" charset="-34"/>
                </a:rPr>
                <a:t>Conversation about work: Useful expression</a:t>
              </a:r>
              <a:endParaRPr lang="en-US" sz="3600" b="1" dirty="0">
                <a:solidFill>
                  <a:schemeClr val="bg1"/>
                </a:solidFill>
                <a:latin typeface="Cloud" panose="02000000000000000000" pitchFamily="50" charset="-34"/>
                <a:ea typeface="Calibri" panose="020F0502020204030204" pitchFamily="34" charset="0"/>
                <a:cs typeface="Cloud" panose="02000000000000000000" pitchFamily="50" charset="-34"/>
              </a:endParaRPr>
            </a:p>
          </p:txBody>
        </p:sp>
        <p:sp>
          <p:nvSpPr>
            <p:cNvPr id="7" name="รูปตัวแอล 6">
              <a:extLst>
                <a:ext uri="{FF2B5EF4-FFF2-40B4-BE49-F238E27FC236}">
                  <a16:creationId xmlns="" xmlns:a16="http://schemas.microsoft.com/office/drawing/2014/main" id="{28D9AB51-314B-4C6B-875E-848F2BA5D9F3}"/>
                </a:ext>
              </a:extLst>
            </p:cNvPr>
            <p:cNvSpPr/>
            <p:nvPr/>
          </p:nvSpPr>
          <p:spPr>
            <a:xfrm rot="10800000" flipH="1">
              <a:off x="1" y="-5"/>
              <a:ext cx="957942" cy="1075267"/>
            </a:xfrm>
            <a:prstGeom prst="corner">
              <a:avLst>
                <a:gd name="adj1" fmla="val 35937"/>
                <a:gd name="adj2" fmla="val 35397"/>
              </a:avLst>
            </a:prstGeom>
            <a:solidFill>
              <a:srgbClr val="F29E9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รูปตัวแอล 7">
              <a:extLst>
                <a:ext uri="{FF2B5EF4-FFF2-40B4-BE49-F238E27FC236}">
                  <a16:creationId xmlns="" xmlns:a16="http://schemas.microsoft.com/office/drawing/2014/main" id="{4B7491F3-32D3-48D8-A9A7-8462B119FD0C}"/>
                </a:ext>
              </a:extLst>
            </p:cNvPr>
            <p:cNvSpPr/>
            <p:nvPr/>
          </p:nvSpPr>
          <p:spPr>
            <a:xfrm flipH="1">
              <a:off x="11234058" y="0"/>
              <a:ext cx="957942" cy="1075267"/>
            </a:xfrm>
            <a:prstGeom prst="corner">
              <a:avLst>
                <a:gd name="adj1" fmla="val 35937"/>
                <a:gd name="adj2" fmla="val 35397"/>
              </a:avLst>
            </a:prstGeom>
            <a:solidFill>
              <a:srgbClr val="F29E9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" name="สี่เหลี่ยมผืนผ้า 8">
            <a:extLst>
              <a:ext uri="{FF2B5EF4-FFF2-40B4-BE49-F238E27FC236}">
                <a16:creationId xmlns="" xmlns:a16="http://schemas.microsoft.com/office/drawing/2014/main" id="{A0D8CD3E-9C4A-4E4C-88C2-E2CF080E5C92}"/>
              </a:ext>
            </a:extLst>
          </p:cNvPr>
          <p:cNvSpPr/>
          <p:nvPr/>
        </p:nvSpPr>
        <p:spPr>
          <a:xfrm>
            <a:off x="0" y="6667500"/>
            <a:ext cx="12192000" cy="190500"/>
          </a:xfrm>
          <a:prstGeom prst="rect">
            <a:avLst/>
          </a:prstGeom>
          <a:solidFill>
            <a:srgbClr val="F29E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4" name="กลุ่ม 13">
            <a:extLst>
              <a:ext uri="{FF2B5EF4-FFF2-40B4-BE49-F238E27FC236}">
                <a16:creationId xmlns="" xmlns:a16="http://schemas.microsoft.com/office/drawing/2014/main" id="{A31328D4-60CF-4C79-8E16-39E57FA4012A}"/>
              </a:ext>
            </a:extLst>
          </p:cNvPr>
          <p:cNvGrpSpPr/>
          <p:nvPr/>
        </p:nvGrpSpPr>
        <p:grpSpPr>
          <a:xfrm>
            <a:off x="2514600" y="1248181"/>
            <a:ext cx="7870371" cy="2492829"/>
            <a:chOff x="1632857" y="1508594"/>
            <a:chExt cx="7870371" cy="2492829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1" name="สี่เหลี่ยมผืนผ้า: พับมุม 10">
              <a:extLst>
                <a:ext uri="{FF2B5EF4-FFF2-40B4-BE49-F238E27FC236}">
                  <a16:creationId xmlns="" xmlns:a16="http://schemas.microsoft.com/office/drawing/2014/main" id="{E3241BA6-0DE4-4831-923C-CC1216984989}"/>
                </a:ext>
              </a:extLst>
            </p:cNvPr>
            <p:cNvSpPr/>
            <p:nvPr/>
          </p:nvSpPr>
          <p:spPr>
            <a:xfrm>
              <a:off x="1632857" y="1508594"/>
              <a:ext cx="7652657" cy="2492829"/>
            </a:xfrm>
            <a:prstGeom prst="foldedCorner">
              <a:avLst/>
            </a:prstGeom>
            <a:solidFill>
              <a:srgbClr val="519EA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dirty="0"/>
            </a:p>
          </p:txBody>
        </p:sp>
        <p:sp>
          <p:nvSpPr>
            <p:cNvPr id="10" name="สี่เหลี่ยมผืนผ้า 9">
              <a:extLst>
                <a:ext uri="{FF2B5EF4-FFF2-40B4-BE49-F238E27FC236}">
                  <a16:creationId xmlns="" xmlns:a16="http://schemas.microsoft.com/office/drawing/2014/main" id="{C52EDB4B-0D30-4557-BF45-ED02C346123C}"/>
                </a:ext>
              </a:extLst>
            </p:cNvPr>
            <p:cNvSpPr/>
            <p:nvPr/>
          </p:nvSpPr>
          <p:spPr>
            <a:xfrm>
              <a:off x="2362199" y="1879383"/>
              <a:ext cx="7141029" cy="1892826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>
              <a:spAutoFit/>
            </a:bodyPr>
            <a:lstStyle/>
            <a:p>
              <a:pPr>
                <a:lnSpc>
                  <a:spcPct val="115000"/>
                </a:lnSpc>
                <a:spcAft>
                  <a:spcPts val="1000"/>
                </a:spcAft>
              </a:pPr>
              <a:r>
                <a:rPr lang="en-US" sz="2000" dirty="0">
                  <a:solidFill>
                    <a:schemeClr val="bg1"/>
                  </a:solidFill>
                  <a:latin typeface="Cloud" panose="02000000000000000000" pitchFamily="50" charset="-34"/>
                  <a:ea typeface="Calibri" panose="020F0502020204030204" pitchFamily="34" charset="0"/>
                  <a:cs typeface="Cloud" panose="02000000000000000000" pitchFamily="50" charset="-34"/>
                </a:rPr>
                <a:t>look for a job </a:t>
              </a:r>
            </a:p>
            <a:p>
              <a:pPr>
                <a:lnSpc>
                  <a:spcPct val="115000"/>
                </a:lnSpc>
                <a:spcAft>
                  <a:spcPts val="1000"/>
                </a:spcAft>
              </a:pPr>
              <a:r>
                <a:rPr lang="en-US" sz="2000" dirty="0">
                  <a:solidFill>
                    <a:schemeClr val="bg1"/>
                  </a:solidFill>
                  <a:latin typeface="Cloud" panose="02000000000000000000" pitchFamily="50" charset="-34"/>
                  <a:ea typeface="Calibri" panose="020F0502020204030204" pitchFamily="34" charset="0"/>
                  <a:cs typeface="Cloud" panose="02000000000000000000" pitchFamily="50" charset="-34"/>
                </a:rPr>
                <a:t>find a job                    </a:t>
              </a:r>
            </a:p>
            <a:p>
              <a:pPr>
                <a:lnSpc>
                  <a:spcPct val="115000"/>
                </a:lnSpc>
                <a:spcAft>
                  <a:spcPts val="1000"/>
                </a:spcAft>
              </a:pPr>
              <a:r>
                <a:rPr lang="en-US" sz="2000" dirty="0">
                  <a:solidFill>
                    <a:schemeClr val="bg1"/>
                  </a:solidFill>
                  <a:latin typeface="Cloud" panose="02000000000000000000" pitchFamily="50" charset="-34"/>
                  <a:ea typeface="Calibri" panose="020F0502020204030204" pitchFamily="34" charset="0"/>
                  <a:cs typeface="Cloud" panose="02000000000000000000" pitchFamily="50" charset="-34"/>
                </a:rPr>
                <a:t>wait for an interview  </a:t>
              </a:r>
              <a:r>
                <a:rPr lang="th-TH" sz="2000" dirty="0">
                  <a:solidFill>
                    <a:schemeClr val="bg1"/>
                  </a:solidFill>
                  <a:latin typeface="Cloud" panose="02000000000000000000" pitchFamily="50" charset="-34"/>
                  <a:ea typeface="Calibri" panose="020F0502020204030204" pitchFamily="34" charset="0"/>
                  <a:cs typeface="Cloud" panose="02000000000000000000" pitchFamily="50" charset="-34"/>
                </a:rPr>
                <a:t>		รอสัมภาษณ์งาน</a:t>
              </a:r>
              <a:endParaRPr lang="en-US" sz="2000" dirty="0">
                <a:solidFill>
                  <a:schemeClr val="bg1"/>
                </a:solidFill>
                <a:latin typeface="Cloud" panose="02000000000000000000" pitchFamily="50" charset="-34"/>
                <a:ea typeface="Calibri" panose="020F0502020204030204" pitchFamily="34" charset="0"/>
                <a:cs typeface="Cloud" panose="02000000000000000000" pitchFamily="50" charset="-34"/>
              </a:endParaRPr>
            </a:p>
            <a:p>
              <a:pPr>
                <a:lnSpc>
                  <a:spcPct val="115000"/>
                </a:lnSpc>
                <a:spcAft>
                  <a:spcPts val="1000"/>
                </a:spcAft>
              </a:pPr>
              <a:r>
                <a:rPr lang="en-US" sz="2000" dirty="0">
                  <a:solidFill>
                    <a:schemeClr val="bg1"/>
                  </a:solidFill>
                  <a:latin typeface="Cloud" panose="02000000000000000000" pitchFamily="50" charset="-34"/>
                  <a:ea typeface="Calibri" panose="020F0502020204030204" pitchFamily="34" charset="0"/>
                  <a:cs typeface="Cloud" panose="02000000000000000000" pitchFamily="50" charset="-34"/>
                </a:rPr>
                <a:t>How is it going?  </a:t>
              </a:r>
              <a:r>
                <a:rPr lang="th-TH" sz="2000" dirty="0">
                  <a:solidFill>
                    <a:schemeClr val="bg1"/>
                  </a:solidFill>
                  <a:latin typeface="Cloud" panose="02000000000000000000" pitchFamily="50" charset="-34"/>
                  <a:ea typeface="Calibri" panose="020F0502020204030204" pitchFamily="34" charset="0"/>
                  <a:cs typeface="Cloud" panose="02000000000000000000" pitchFamily="50" charset="-34"/>
                </a:rPr>
                <a:t>         		เป็นคำทักทาย ถามทุกข์-สุข</a:t>
              </a:r>
              <a:endParaRPr lang="en-US" sz="2000" dirty="0">
                <a:solidFill>
                  <a:schemeClr val="bg1"/>
                </a:solidFill>
                <a:latin typeface="Cloud" panose="02000000000000000000" pitchFamily="50" charset="-34"/>
                <a:ea typeface="Calibri" panose="020F0502020204030204" pitchFamily="34" charset="0"/>
                <a:cs typeface="Cloud" panose="02000000000000000000" pitchFamily="50" charset="-34"/>
              </a:endParaRPr>
            </a:p>
          </p:txBody>
        </p:sp>
        <p:sp>
          <p:nvSpPr>
            <p:cNvPr id="12" name="วงเล็บปีกกาขวา 11">
              <a:extLst>
                <a:ext uri="{FF2B5EF4-FFF2-40B4-BE49-F238E27FC236}">
                  <a16:creationId xmlns="" xmlns:a16="http://schemas.microsoft.com/office/drawing/2014/main" id="{32DD2D24-25D2-4005-818B-720E5413D56D}"/>
                </a:ext>
              </a:extLst>
            </p:cNvPr>
            <p:cNvSpPr/>
            <p:nvPr/>
          </p:nvSpPr>
          <p:spPr>
            <a:xfrm>
              <a:off x="4550228" y="1835839"/>
              <a:ext cx="391886" cy="863817"/>
            </a:xfrm>
            <a:prstGeom prst="rightBrac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สี่เหลี่ยมผืนผ้า 12">
              <a:extLst>
                <a:ext uri="{FF2B5EF4-FFF2-40B4-BE49-F238E27FC236}">
                  <a16:creationId xmlns="" xmlns:a16="http://schemas.microsoft.com/office/drawing/2014/main" id="{77FEAE75-429E-449C-A78F-019183CB6DE2}"/>
                </a:ext>
              </a:extLst>
            </p:cNvPr>
            <p:cNvSpPr/>
            <p:nvPr/>
          </p:nvSpPr>
          <p:spPr>
            <a:xfrm>
              <a:off x="5960510" y="2044609"/>
              <a:ext cx="851516" cy="446276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none">
              <a:spAutoFit/>
            </a:bodyPr>
            <a:lstStyle/>
            <a:p>
              <a:pPr algn="ctr">
                <a:lnSpc>
                  <a:spcPct val="115000"/>
                </a:lnSpc>
                <a:spcAft>
                  <a:spcPts val="1000"/>
                </a:spcAft>
              </a:pPr>
              <a:r>
                <a:rPr lang="th-TH" sz="2000" dirty="0">
                  <a:solidFill>
                    <a:schemeClr val="bg1"/>
                  </a:solidFill>
                  <a:latin typeface="Cloud" panose="02000000000000000000" pitchFamily="50" charset="-34"/>
                  <a:ea typeface="Calibri" panose="020F0502020204030204" pitchFamily="34" charset="0"/>
                  <a:cs typeface="Cloud" panose="02000000000000000000" pitchFamily="50" charset="-34"/>
                </a:rPr>
                <a:t>หางาน </a:t>
              </a:r>
              <a:endParaRPr lang="en-US" sz="2000" dirty="0">
                <a:solidFill>
                  <a:schemeClr val="bg1"/>
                </a:solidFill>
                <a:effectLst/>
                <a:latin typeface="Cloud" panose="02000000000000000000" pitchFamily="50" charset="-34"/>
                <a:ea typeface="Calibri" panose="020F0502020204030204" pitchFamily="34" charset="0"/>
                <a:cs typeface="Cloud" panose="02000000000000000000" pitchFamily="50" charset="-34"/>
              </a:endParaRPr>
            </a:p>
          </p:txBody>
        </p:sp>
      </p:grpSp>
      <p:grpSp>
        <p:nvGrpSpPr>
          <p:cNvPr id="20" name="กลุ่ม 19">
            <a:extLst>
              <a:ext uri="{FF2B5EF4-FFF2-40B4-BE49-F238E27FC236}">
                <a16:creationId xmlns="" xmlns:a16="http://schemas.microsoft.com/office/drawing/2014/main" id="{B5C55527-8E7D-43B8-ABC1-8D73E9D02F20}"/>
              </a:ext>
            </a:extLst>
          </p:cNvPr>
          <p:cNvGrpSpPr/>
          <p:nvPr/>
        </p:nvGrpSpPr>
        <p:grpSpPr>
          <a:xfrm>
            <a:off x="2514600" y="4001756"/>
            <a:ext cx="9198429" cy="2554545"/>
            <a:chOff x="2514600" y="4001756"/>
            <a:chExt cx="9198429" cy="2554545"/>
          </a:xfrm>
        </p:grpSpPr>
        <p:sp>
          <p:nvSpPr>
            <p:cNvPr id="15" name="สี่เหลี่ยมผืนผ้า 14">
              <a:extLst>
                <a:ext uri="{FF2B5EF4-FFF2-40B4-BE49-F238E27FC236}">
                  <a16:creationId xmlns="" xmlns:a16="http://schemas.microsoft.com/office/drawing/2014/main" id="{2FAA53B4-61E2-40A1-8CF2-C15528261A2E}"/>
                </a:ext>
              </a:extLst>
            </p:cNvPr>
            <p:cNvSpPr/>
            <p:nvPr/>
          </p:nvSpPr>
          <p:spPr>
            <a:xfrm>
              <a:off x="5475515" y="4001756"/>
              <a:ext cx="6237514" cy="255454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342900" marR="0" lvl="0" indent="-342900">
                <a:spcBef>
                  <a:spcPts val="0"/>
                </a:spcBef>
                <a:spcAft>
                  <a:spcPts val="0"/>
                </a:spcAft>
                <a:buFont typeface="Symbol" panose="05050102010706020507" pitchFamily="18" charset="2"/>
                <a:buChar char=""/>
              </a:pPr>
              <a:r>
                <a:rPr lang="en-US" sz="2000" dirty="0">
                  <a:solidFill>
                    <a:srgbClr val="519EA4"/>
                  </a:solidFill>
                  <a:latin typeface="Cloud" panose="02000000000000000000" pitchFamily="50" charset="-34"/>
                  <a:ea typeface="Calibri" panose="020F0502020204030204" pitchFamily="34" charset="0"/>
                  <a:cs typeface="Cloud" panose="02000000000000000000" pitchFamily="50" charset="-34"/>
                </a:rPr>
                <a:t>I’m </a:t>
              </a:r>
              <a:r>
                <a:rPr lang="en-US" sz="2000" u="sng" dirty="0">
                  <a:solidFill>
                    <a:srgbClr val="519EA4"/>
                  </a:solidFill>
                  <a:latin typeface="Cloud" panose="02000000000000000000" pitchFamily="50" charset="-34"/>
                  <a:ea typeface="Calibri" panose="020F0502020204030204" pitchFamily="34" charset="0"/>
                  <a:cs typeface="Cloud" panose="02000000000000000000" pitchFamily="50" charset="-34"/>
                </a:rPr>
                <a:t>looking for a job</a:t>
              </a:r>
              <a:r>
                <a:rPr lang="en-US" sz="2000" dirty="0">
                  <a:solidFill>
                    <a:srgbClr val="519EA4"/>
                  </a:solidFill>
                  <a:latin typeface="Cloud" panose="02000000000000000000" pitchFamily="50" charset="-34"/>
                  <a:ea typeface="Calibri" panose="020F0502020204030204" pitchFamily="34" charset="0"/>
                  <a:cs typeface="Cloud" panose="02000000000000000000" pitchFamily="50" charset="-34"/>
                </a:rPr>
                <a:t>.</a:t>
              </a:r>
              <a:r>
                <a:rPr lang="th-TH" sz="2000" dirty="0">
                  <a:solidFill>
                    <a:srgbClr val="519EA4"/>
                  </a:solidFill>
                  <a:latin typeface="Cloud" panose="02000000000000000000" pitchFamily="50" charset="-34"/>
                  <a:ea typeface="Calibri" panose="020F0502020204030204" pitchFamily="34" charset="0"/>
                  <a:cs typeface="Cloud" panose="02000000000000000000" pitchFamily="50" charset="-34"/>
                </a:rPr>
                <a:t> </a:t>
              </a:r>
              <a:br>
                <a:rPr lang="th-TH" sz="2000" dirty="0">
                  <a:solidFill>
                    <a:srgbClr val="519EA4"/>
                  </a:solidFill>
                  <a:latin typeface="Cloud" panose="02000000000000000000" pitchFamily="50" charset="-34"/>
                  <a:ea typeface="Calibri" panose="020F0502020204030204" pitchFamily="34" charset="0"/>
                  <a:cs typeface="Cloud" panose="02000000000000000000" pitchFamily="50" charset="-34"/>
                </a:rPr>
              </a:br>
              <a:r>
                <a:rPr lang="th-TH" sz="2000" dirty="0">
                  <a:solidFill>
                    <a:srgbClr val="519EA4"/>
                  </a:solidFill>
                  <a:latin typeface="Cloud" panose="02000000000000000000" pitchFamily="50" charset="-34"/>
                  <a:ea typeface="Calibri" panose="020F0502020204030204" pitchFamily="34" charset="0"/>
                  <a:cs typeface="Cloud" panose="02000000000000000000" pitchFamily="50" charset="-34"/>
                </a:rPr>
                <a:t>ฉันกำลังหางาน</a:t>
              </a:r>
              <a:br>
                <a:rPr lang="th-TH" sz="2000" dirty="0">
                  <a:solidFill>
                    <a:srgbClr val="519EA4"/>
                  </a:solidFill>
                  <a:latin typeface="Cloud" panose="02000000000000000000" pitchFamily="50" charset="-34"/>
                  <a:ea typeface="Calibri" panose="020F0502020204030204" pitchFamily="34" charset="0"/>
                  <a:cs typeface="Cloud" panose="02000000000000000000" pitchFamily="50" charset="-34"/>
                </a:rPr>
              </a:br>
              <a:endParaRPr lang="en-US" sz="2000" dirty="0">
                <a:solidFill>
                  <a:srgbClr val="519EA4"/>
                </a:solidFill>
                <a:latin typeface="Cloud" panose="02000000000000000000" pitchFamily="50" charset="-34"/>
                <a:ea typeface="Calibri" panose="020F0502020204030204" pitchFamily="34" charset="0"/>
                <a:cs typeface="Cloud" panose="02000000000000000000" pitchFamily="50" charset="-34"/>
              </a:endParaRPr>
            </a:p>
            <a:p>
              <a:pPr marL="342900" marR="0" lvl="0" indent="-342900">
                <a:spcBef>
                  <a:spcPts val="0"/>
                </a:spcBef>
                <a:spcAft>
                  <a:spcPts val="0"/>
                </a:spcAft>
                <a:buFont typeface="Symbol" panose="05050102010706020507" pitchFamily="18" charset="2"/>
                <a:buChar char=""/>
              </a:pPr>
              <a:r>
                <a:rPr lang="en-US" sz="2000" dirty="0">
                  <a:solidFill>
                    <a:srgbClr val="519EA4"/>
                  </a:solidFill>
                  <a:latin typeface="Cloud" panose="02000000000000000000" pitchFamily="50" charset="-34"/>
                  <a:ea typeface="Calibri" panose="020F0502020204030204" pitchFamily="34" charset="0"/>
                  <a:cs typeface="Cloud" panose="02000000000000000000" pitchFamily="50" charset="-34"/>
                </a:rPr>
                <a:t>Jane is </a:t>
              </a:r>
              <a:r>
                <a:rPr lang="en-US" sz="2000" u="sng" dirty="0">
                  <a:solidFill>
                    <a:srgbClr val="519EA4"/>
                  </a:solidFill>
                  <a:latin typeface="Cloud" panose="02000000000000000000" pitchFamily="50" charset="-34"/>
                  <a:ea typeface="Calibri" panose="020F0502020204030204" pitchFamily="34" charset="0"/>
                  <a:cs typeface="Cloud" panose="02000000000000000000" pitchFamily="50" charset="-34"/>
                </a:rPr>
                <a:t>finding a job</a:t>
              </a:r>
              <a:r>
                <a:rPr lang="en-US" sz="2000" dirty="0">
                  <a:solidFill>
                    <a:srgbClr val="519EA4"/>
                  </a:solidFill>
                  <a:latin typeface="Cloud" panose="02000000000000000000" pitchFamily="50" charset="-34"/>
                  <a:ea typeface="Calibri" panose="020F0502020204030204" pitchFamily="34" charset="0"/>
                  <a:cs typeface="Cloud" panose="02000000000000000000" pitchFamily="50" charset="-34"/>
                </a:rPr>
                <a:t> after graduation.</a:t>
              </a:r>
              <a:r>
                <a:rPr lang="th-TH" sz="2000" dirty="0">
                  <a:solidFill>
                    <a:srgbClr val="519EA4"/>
                  </a:solidFill>
                  <a:latin typeface="Cloud" panose="02000000000000000000" pitchFamily="50" charset="-34"/>
                  <a:ea typeface="Calibri" panose="020F0502020204030204" pitchFamily="34" charset="0"/>
                  <a:cs typeface="Cloud" panose="02000000000000000000" pitchFamily="50" charset="-34"/>
                </a:rPr>
                <a:t/>
              </a:r>
              <a:br>
                <a:rPr lang="th-TH" sz="2000" dirty="0">
                  <a:solidFill>
                    <a:srgbClr val="519EA4"/>
                  </a:solidFill>
                  <a:latin typeface="Cloud" panose="02000000000000000000" pitchFamily="50" charset="-34"/>
                  <a:ea typeface="Calibri" panose="020F0502020204030204" pitchFamily="34" charset="0"/>
                  <a:cs typeface="Cloud" panose="02000000000000000000" pitchFamily="50" charset="-34"/>
                </a:rPr>
              </a:br>
              <a:r>
                <a:rPr lang="th-TH" sz="2000" dirty="0">
                  <a:solidFill>
                    <a:srgbClr val="519EA4"/>
                  </a:solidFill>
                  <a:latin typeface="Cloud" panose="02000000000000000000" pitchFamily="50" charset="-34"/>
                  <a:ea typeface="Calibri" panose="020F0502020204030204" pitchFamily="34" charset="0"/>
                  <a:cs typeface="Cloud" panose="02000000000000000000" pitchFamily="50" charset="-34"/>
                </a:rPr>
                <a:t>เจนกำลังมองหางาน</a:t>
              </a:r>
              <a:r>
                <a:rPr lang="th-TH" sz="2000" dirty="0" smtClean="0">
                  <a:solidFill>
                    <a:srgbClr val="519EA4"/>
                  </a:solidFill>
                  <a:latin typeface="Cloud" panose="02000000000000000000" pitchFamily="50" charset="-34"/>
                  <a:ea typeface="Calibri" panose="020F0502020204030204" pitchFamily="34" charset="0"/>
                  <a:cs typeface="Cloud" panose="02000000000000000000" pitchFamily="50" charset="-34"/>
                </a:rPr>
                <a:t>หลังจากจบการศึกษา</a:t>
              </a:r>
              <a:r>
                <a:rPr lang="th-TH" sz="2000" dirty="0">
                  <a:solidFill>
                    <a:srgbClr val="519EA4"/>
                  </a:solidFill>
                  <a:latin typeface="Cloud" panose="02000000000000000000" pitchFamily="50" charset="-34"/>
                  <a:ea typeface="Calibri" panose="020F0502020204030204" pitchFamily="34" charset="0"/>
                  <a:cs typeface="Cloud" panose="02000000000000000000" pitchFamily="50" charset="-34"/>
                </a:rPr>
                <a:t/>
              </a:r>
              <a:br>
                <a:rPr lang="th-TH" sz="2000" dirty="0">
                  <a:solidFill>
                    <a:srgbClr val="519EA4"/>
                  </a:solidFill>
                  <a:latin typeface="Cloud" panose="02000000000000000000" pitchFamily="50" charset="-34"/>
                  <a:ea typeface="Calibri" panose="020F0502020204030204" pitchFamily="34" charset="0"/>
                  <a:cs typeface="Cloud" panose="02000000000000000000" pitchFamily="50" charset="-34"/>
                </a:rPr>
              </a:br>
              <a:endParaRPr lang="en-US" sz="2000" dirty="0">
                <a:solidFill>
                  <a:srgbClr val="519EA4"/>
                </a:solidFill>
                <a:latin typeface="Cloud" panose="02000000000000000000" pitchFamily="50" charset="-34"/>
                <a:ea typeface="Calibri" panose="020F0502020204030204" pitchFamily="34" charset="0"/>
                <a:cs typeface="Cloud" panose="02000000000000000000" pitchFamily="50" charset="-34"/>
              </a:endParaRPr>
            </a:p>
            <a:p>
              <a:pPr marL="342900" marR="0" lvl="0" indent="-342900">
                <a:spcBef>
                  <a:spcPts val="0"/>
                </a:spcBef>
                <a:spcAft>
                  <a:spcPts val="0"/>
                </a:spcAft>
                <a:buFont typeface="Symbol" panose="05050102010706020507" pitchFamily="18" charset="2"/>
                <a:buChar char=""/>
              </a:pPr>
              <a:r>
                <a:rPr lang="en-US" sz="2000" dirty="0">
                  <a:solidFill>
                    <a:srgbClr val="519EA4"/>
                  </a:solidFill>
                  <a:latin typeface="Cloud" panose="02000000000000000000" pitchFamily="50" charset="-34"/>
                  <a:ea typeface="Calibri" panose="020F0502020204030204" pitchFamily="34" charset="0"/>
                  <a:cs typeface="Cloud" panose="02000000000000000000" pitchFamily="50" charset="-34"/>
                </a:rPr>
                <a:t>I’m </a:t>
              </a:r>
              <a:r>
                <a:rPr lang="en-US" sz="2000" u="sng" dirty="0">
                  <a:solidFill>
                    <a:srgbClr val="519EA4"/>
                  </a:solidFill>
                  <a:latin typeface="Cloud" panose="02000000000000000000" pitchFamily="50" charset="-34"/>
                  <a:ea typeface="Calibri" panose="020F0502020204030204" pitchFamily="34" charset="0"/>
                  <a:cs typeface="Cloud" panose="02000000000000000000" pitchFamily="50" charset="-34"/>
                </a:rPr>
                <a:t>waiting for an interview</a:t>
              </a:r>
              <a:r>
                <a:rPr lang="en-US" sz="2000" dirty="0">
                  <a:solidFill>
                    <a:srgbClr val="519EA4"/>
                  </a:solidFill>
                  <a:latin typeface="Cloud" panose="02000000000000000000" pitchFamily="50" charset="-34"/>
                  <a:ea typeface="Calibri" panose="020F0502020204030204" pitchFamily="34" charset="0"/>
                  <a:cs typeface="Cloud" panose="02000000000000000000" pitchFamily="50" charset="-34"/>
                </a:rPr>
                <a:t>.</a:t>
              </a:r>
              <a:r>
                <a:rPr lang="th-TH" sz="2000" dirty="0">
                  <a:solidFill>
                    <a:srgbClr val="519EA4"/>
                  </a:solidFill>
                  <a:latin typeface="Cloud" panose="02000000000000000000" pitchFamily="50" charset="-34"/>
                  <a:ea typeface="Calibri" panose="020F0502020204030204" pitchFamily="34" charset="0"/>
                  <a:cs typeface="Cloud" panose="02000000000000000000" pitchFamily="50" charset="-34"/>
                </a:rPr>
                <a:t/>
              </a:r>
              <a:br>
                <a:rPr lang="th-TH" sz="2000" dirty="0">
                  <a:solidFill>
                    <a:srgbClr val="519EA4"/>
                  </a:solidFill>
                  <a:latin typeface="Cloud" panose="02000000000000000000" pitchFamily="50" charset="-34"/>
                  <a:ea typeface="Calibri" panose="020F0502020204030204" pitchFamily="34" charset="0"/>
                  <a:cs typeface="Cloud" panose="02000000000000000000" pitchFamily="50" charset="-34"/>
                </a:rPr>
              </a:br>
              <a:r>
                <a:rPr lang="th-TH" sz="2000" dirty="0">
                  <a:solidFill>
                    <a:srgbClr val="519EA4"/>
                  </a:solidFill>
                  <a:latin typeface="Cloud" panose="02000000000000000000" pitchFamily="50" charset="-34"/>
                  <a:ea typeface="Calibri" panose="020F0502020204030204" pitchFamily="34" charset="0"/>
                  <a:cs typeface="Cloud" panose="02000000000000000000" pitchFamily="50" charset="-34"/>
                </a:rPr>
                <a:t>ฉันกำลังคอยเรียกการสัมภาษณ์งาน</a:t>
              </a:r>
              <a:endParaRPr lang="en-US" sz="2000" dirty="0">
                <a:solidFill>
                  <a:srgbClr val="519EA4"/>
                </a:solidFill>
                <a:latin typeface="Cloud" panose="02000000000000000000" pitchFamily="50" charset="-34"/>
                <a:ea typeface="Calibri" panose="020F0502020204030204" pitchFamily="34" charset="0"/>
                <a:cs typeface="Cloud" panose="02000000000000000000" pitchFamily="50" charset="-34"/>
              </a:endParaRPr>
            </a:p>
          </p:txBody>
        </p:sp>
        <p:grpSp>
          <p:nvGrpSpPr>
            <p:cNvPr id="18" name="กลุ่ม 17">
              <a:extLst>
                <a:ext uri="{FF2B5EF4-FFF2-40B4-BE49-F238E27FC236}">
                  <a16:creationId xmlns="" xmlns:a16="http://schemas.microsoft.com/office/drawing/2014/main" id="{20B510E7-9B57-4EED-8707-4D5D1BFB82D1}"/>
                </a:ext>
              </a:extLst>
            </p:cNvPr>
            <p:cNvGrpSpPr/>
            <p:nvPr/>
          </p:nvGrpSpPr>
          <p:grpSpPr>
            <a:xfrm>
              <a:off x="2514600" y="4699628"/>
              <a:ext cx="2514600" cy="827315"/>
              <a:chOff x="1567543" y="4593771"/>
              <a:chExt cx="2514600" cy="827315"/>
            </a:xfrm>
          </p:grpSpPr>
          <p:sp>
            <p:nvSpPr>
              <p:cNvPr id="16" name="ลูกศร: รูปห้าเหลี่ยม 15">
                <a:extLst>
                  <a:ext uri="{FF2B5EF4-FFF2-40B4-BE49-F238E27FC236}">
                    <a16:creationId xmlns="" xmlns:a16="http://schemas.microsoft.com/office/drawing/2014/main" id="{78302B90-362F-4153-B2F3-D1FB02BB7939}"/>
                  </a:ext>
                </a:extLst>
              </p:cNvPr>
              <p:cNvSpPr/>
              <p:nvPr/>
            </p:nvSpPr>
            <p:spPr>
              <a:xfrm>
                <a:off x="1567543" y="4593771"/>
                <a:ext cx="2514600" cy="827315"/>
              </a:xfrm>
              <a:prstGeom prst="homePlate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" name="สี่เหลี่ยมผืนผ้า 16">
                <a:extLst>
                  <a:ext uri="{FF2B5EF4-FFF2-40B4-BE49-F238E27FC236}">
                    <a16:creationId xmlns="" xmlns:a16="http://schemas.microsoft.com/office/drawing/2014/main" id="{5A8EC81A-3605-4760-963D-48F1985DBA1E}"/>
                  </a:ext>
                </a:extLst>
              </p:cNvPr>
              <p:cNvSpPr/>
              <p:nvPr/>
            </p:nvSpPr>
            <p:spPr>
              <a:xfrm>
                <a:off x="1885889" y="4713501"/>
                <a:ext cx="1798313" cy="587853"/>
              </a:xfrm>
              <a:prstGeom prst="rect">
                <a:avLst/>
              </a:prstGeo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wrap="none">
                <a:spAutoFit/>
              </a:bodyPr>
              <a:lstStyle/>
              <a:p>
                <a:pPr>
                  <a:lnSpc>
                    <a:spcPct val="115000"/>
                  </a:lnSpc>
                  <a:spcAft>
                    <a:spcPts val="1000"/>
                  </a:spcAft>
                </a:pPr>
                <a:r>
                  <a:rPr lang="en-US" sz="2800" smtClean="0">
                    <a:solidFill>
                      <a:schemeClr val="bg1"/>
                    </a:solidFill>
                    <a:latin typeface="Cloud" panose="02000000000000000000" pitchFamily="50" charset="-34"/>
                    <a:ea typeface="Calibri" panose="020F0502020204030204" pitchFamily="34" charset="0"/>
                    <a:cs typeface="Cloud" panose="02000000000000000000" pitchFamily="50" charset="-34"/>
                  </a:rPr>
                  <a:t>Examples:</a:t>
                </a:r>
                <a:endParaRPr lang="en-US" sz="2800" dirty="0">
                  <a:solidFill>
                    <a:schemeClr val="bg1"/>
                  </a:solidFill>
                  <a:latin typeface="Cloud" panose="02000000000000000000" pitchFamily="50" charset="-34"/>
                  <a:ea typeface="Calibri" panose="020F0502020204030204" pitchFamily="34" charset="0"/>
                  <a:cs typeface="Cloud" panose="02000000000000000000" pitchFamily="50" charset="-34"/>
                </a:endParaRPr>
              </a:p>
            </p:txBody>
          </p:sp>
        </p:grpSp>
      </p:grpSp>
      <p:pic>
        <p:nvPicPr>
          <p:cNvPr id="19" name="Picture 1">
            <a:extLst>
              <a:ext uri="{FF2B5EF4-FFF2-40B4-BE49-F238E27FC236}">
                <a16:creationId xmlns="" xmlns:a16="http://schemas.microsoft.com/office/drawing/2014/main" id="{5F32267A-5BF5-43FE-A4D1-72FB4AB8638A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3727" y="6137363"/>
            <a:ext cx="2990215" cy="60184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12670133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16000"/>
            <a:lum/>
          </a:blip>
          <a:srcRect/>
          <a:stretch>
            <a:fillRect t="-8000" b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สี่เหลี่ยมผืนผ้า: มุมมน 6">
            <a:extLst>
              <a:ext uri="{FF2B5EF4-FFF2-40B4-BE49-F238E27FC236}">
                <a16:creationId xmlns="" xmlns:a16="http://schemas.microsoft.com/office/drawing/2014/main" id="{68EDC9E6-C1C3-4185-8A21-1DD9AC108960}"/>
              </a:ext>
            </a:extLst>
          </p:cNvPr>
          <p:cNvSpPr/>
          <p:nvPr/>
        </p:nvSpPr>
        <p:spPr>
          <a:xfrm>
            <a:off x="228600" y="1981200"/>
            <a:ext cx="11744325" cy="2105025"/>
          </a:xfrm>
          <a:prstGeom prst="roundRect">
            <a:avLst/>
          </a:prstGeom>
          <a:solidFill>
            <a:srgbClr val="519E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4" name="สี่เหลี่ยมผืนผ้า 3">
            <a:extLst>
              <a:ext uri="{FF2B5EF4-FFF2-40B4-BE49-F238E27FC236}">
                <a16:creationId xmlns="" xmlns:a16="http://schemas.microsoft.com/office/drawing/2014/main" id="{A4501DB7-FA21-4A7D-98B6-C8813834E42A}"/>
              </a:ext>
            </a:extLst>
          </p:cNvPr>
          <p:cNvSpPr/>
          <p:nvPr/>
        </p:nvSpPr>
        <p:spPr>
          <a:xfrm>
            <a:off x="3048000" y="2201658"/>
            <a:ext cx="6096000" cy="163634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en-US" sz="4000" dirty="0">
                <a:solidFill>
                  <a:schemeClr val="bg1"/>
                </a:solidFill>
                <a:latin typeface="Cloud" panose="02000000000000000000" pitchFamily="50" charset="-34"/>
                <a:ea typeface="Calibri" panose="020F0502020204030204" pitchFamily="34" charset="0"/>
                <a:cs typeface="Cloud" panose="02000000000000000000" pitchFamily="50" charset="-34"/>
              </a:rPr>
              <a:t>Unit 1</a:t>
            </a: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en-US" sz="4000" dirty="0">
                <a:solidFill>
                  <a:schemeClr val="bg1"/>
                </a:solidFill>
                <a:latin typeface="Cloud" panose="02000000000000000000" pitchFamily="50" charset="-34"/>
                <a:ea typeface="Calibri" panose="020F0502020204030204" pitchFamily="34" charset="0"/>
                <a:cs typeface="Cloud" panose="02000000000000000000" pitchFamily="50" charset="-34"/>
              </a:rPr>
              <a:t>Jobs</a:t>
            </a:r>
            <a:endParaRPr lang="en-US" sz="4000" dirty="0">
              <a:solidFill>
                <a:schemeClr val="bg1"/>
              </a:solidFill>
              <a:effectLst/>
              <a:latin typeface="Cloud" panose="02000000000000000000" pitchFamily="50" charset="-34"/>
              <a:ea typeface="Calibri" panose="020F0502020204030204" pitchFamily="34" charset="0"/>
              <a:cs typeface="Cloud" panose="02000000000000000000" pitchFamily="50" charset="-34"/>
            </a:endParaRPr>
          </a:p>
        </p:txBody>
      </p:sp>
      <p:pic>
        <p:nvPicPr>
          <p:cNvPr id="8" name="Picture 1">
            <a:extLst>
              <a:ext uri="{FF2B5EF4-FFF2-40B4-BE49-F238E27FC236}">
                <a16:creationId xmlns="" xmlns:a16="http://schemas.microsoft.com/office/drawing/2014/main" id="{85C91CE1-651E-47C5-9B5D-0ED414792BF8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48784" y="6103530"/>
            <a:ext cx="3694430" cy="743585"/>
          </a:xfrm>
          <a:prstGeom prst="rect">
            <a:avLst/>
          </a:prstGeom>
          <a:noFill/>
        </p:spPr>
      </p:pic>
      <p:sp>
        <p:nvSpPr>
          <p:cNvPr id="10" name="ลายทแยงมุม 9">
            <a:extLst>
              <a:ext uri="{FF2B5EF4-FFF2-40B4-BE49-F238E27FC236}">
                <a16:creationId xmlns="" xmlns:a16="http://schemas.microsoft.com/office/drawing/2014/main" id="{BEA45A32-0582-4DA4-BD48-F7CD1C60BF01}"/>
              </a:ext>
            </a:extLst>
          </p:cNvPr>
          <p:cNvSpPr/>
          <p:nvPr/>
        </p:nvSpPr>
        <p:spPr>
          <a:xfrm>
            <a:off x="228600" y="1981200"/>
            <a:ext cx="1219199" cy="1247775"/>
          </a:xfrm>
          <a:prstGeom prst="diagStripe">
            <a:avLst/>
          </a:prstGeom>
          <a:solidFill>
            <a:srgbClr val="F29E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1" name="ลายทแยงมุม 10">
            <a:extLst>
              <a:ext uri="{FF2B5EF4-FFF2-40B4-BE49-F238E27FC236}">
                <a16:creationId xmlns="" xmlns:a16="http://schemas.microsoft.com/office/drawing/2014/main" id="{56976B3D-7763-4BDA-A905-05BED3DA81E5}"/>
              </a:ext>
            </a:extLst>
          </p:cNvPr>
          <p:cNvSpPr/>
          <p:nvPr/>
        </p:nvSpPr>
        <p:spPr>
          <a:xfrm rot="10800000">
            <a:off x="10744201" y="2838450"/>
            <a:ext cx="1219199" cy="1247775"/>
          </a:xfrm>
          <a:prstGeom prst="diagStripe">
            <a:avLst/>
          </a:prstGeom>
          <a:solidFill>
            <a:srgbClr val="F29E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8511614"/>
      </p:ext>
    </p:extLst>
  </p:cSld>
  <p:clrMapOvr>
    <a:masterClrMapping/>
  </p:clrMapOvr>
  <p:transition spd="slow">
    <p:comb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16000"/>
            <a:lum/>
          </a:blip>
          <a:srcRect/>
          <a:stretch>
            <a:fillRect l="-5000" t="6000" r="-5000" b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สี่เหลี่ยมผืนผ้า 3">
            <a:extLst>
              <a:ext uri="{FF2B5EF4-FFF2-40B4-BE49-F238E27FC236}">
                <a16:creationId xmlns="" xmlns:a16="http://schemas.microsoft.com/office/drawing/2014/main" id="{3529F537-4123-4901-874F-2125FB791A9F}"/>
              </a:ext>
            </a:extLst>
          </p:cNvPr>
          <p:cNvSpPr/>
          <p:nvPr/>
        </p:nvSpPr>
        <p:spPr>
          <a:xfrm>
            <a:off x="0" y="6667500"/>
            <a:ext cx="12192000" cy="190500"/>
          </a:xfrm>
          <a:prstGeom prst="rect">
            <a:avLst/>
          </a:prstGeom>
          <a:solidFill>
            <a:srgbClr val="F29E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6" name="กลุ่ม 25">
            <a:extLst>
              <a:ext uri="{FF2B5EF4-FFF2-40B4-BE49-F238E27FC236}">
                <a16:creationId xmlns="" xmlns:a16="http://schemas.microsoft.com/office/drawing/2014/main" id="{9E2C9E9D-EC31-4187-A6D0-8D9D7DC402A6}"/>
              </a:ext>
            </a:extLst>
          </p:cNvPr>
          <p:cNvGrpSpPr/>
          <p:nvPr/>
        </p:nvGrpSpPr>
        <p:grpSpPr>
          <a:xfrm>
            <a:off x="2656114" y="1988154"/>
            <a:ext cx="7184572" cy="3766458"/>
            <a:chOff x="2656114" y="1988154"/>
            <a:chExt cx="7184572" cy="3766458"/>
          </a:xfrm>
        </p:grpSpPr>
        <p:sp>
          <p:nvSpPr>
            <p:cNvPr id="13" name="สี่เหลี่ยมผืนผ้า: มุมมน 12">
              <a:extLst>
                <a:ext uri="{FF2B5EF4-FFF2-40B4-BE49-F238E27FC236}">
                  <a16:creationId xmlns="" xmlns:a16="http://schemas.microsoft.com/office/drawing/2014/main" id="{91DE8442-8E04-4E41-93C4-290BC66B5758}"/>
                </a:ext>
              </a:extLst>
            </p:cNvPr>
            <p:cNvSpPr/>
            <p:nvPr/>
          </p:nvSpPr>
          <p:spPr>
            <a:xfrm>
              <a:off x="2656114" y="1988154"/>
              <a:ext cx="7184572" cy="3766458"/>
            </a:xfrm>
            <a:prstGeom prst="roundRect">
              <a:avLst/>
            </a:prstGeom>
            <a:solidFill>
              <a:srgbClr val="519EA4">
                <a:alpha val="85000"/>
              </a:srgbClr>
            </a:solidFill>
            <a:ln w="698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สี่เหลี่ยมผืนผ้า 13">
              <a:extLst>
                <a:ext uri="{FF2B5EF4-FFF2-40B4-BE49-F238E27FC236}">
                  <a16:creationId xmlns="" xmlns:a16="http://schemas.microsoft.com/office/drawing/2014/main" id="{1B4B1099-1934-4655-93FE-99A1F004E975}"/>
                </a:ext>
              </a:extLst>
            </p:cNvPr>
            <p:cNvSpPr/>
            <p:nvPr/>
          </p:nvSpPr>
          <p:spPr>
            <a:xfrm>
              <a:off x="3603172" y="2752215"/>
              <a:ext cx="3200400" cy="2260106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>
              <a:spAutoFit/>
            </a:bodyPr>
            <a:lstStyle/>
            <a:p>
              <a:pPr>
                <a:lnSpc>
                  <a:spcPct val="115000"/>
                </a:lnSpc>
                <a:spcAft>
                  <a:spcPts val="1000"/>
                </a:spcAft>
              </a:pPr>
              <a:r>
                <a:rPr lang="en-US" sz="3600" dirty="0">
                  <a:solidFill>
                    <a:schemeClr val="bg1"/>
                  </a:solidFill>
                  <a:latin typeface="Cloud" panose="02000000000000000000" pitchFamily="50" charset="-34"/>
                  <a:ea typeface="Calibri" panose="020F0502020204030204" pitchFamily="34" charset="0"/>
                  <a:cs typeface="Cloud" panose="02000000000000000000" pitchFamily="50" charset="-34"/>
                </a:rPr>
                <a:t>job</a:t>
              </a:r>
              <a:endParaRPr lang="en-US" sz="3600" dirty="0">
                <a:solidFill>
                  <a:schemeClr val="bg1"/>
                </a:solidFill>
                <a:effectLst/>
                <a:latin typeface="Cloud" panose="02000000000000000000" pitchFamily="50" charset="-34"/>
                <a:ea typeface="Calibri" panose="020F0502020204030204" pitchFamily="34" charset="0"/>
                <a:cs typeface="Cloud" panose="02000000000000000000" pitchFamily="50" charset="-34"/>
              </a:endParaRPr>
            </a:p>
            <a:p>
              <a:pPr>
                <a:lnSpc>
                  <a:spcPct val="115000"/>
                </a:lnSpc>
                <a:spcAft>
                  <a:spcPts val="1000"/>
                </a:spcAft>
              </a:pPr>
              <a:r>
                <a:rPr lang="en-US" sz="3600" dirty="0">
                  <a:solidFill>
                    <a:schemeClr val="bg1"/>
                  </a:solidFill>
                  <a:latin typeface="Cloud" panose="02000000000000000000" pitchFamily="50" charset="-34"/>
                  <a:ea typeface="Calibri" panose="020F0502020204030204" pitchFamily="34" charset="0"/>
                  <a:cs typeface="Cloud" panose="02000000000000000000" pitchFamily="50" charset="-34"/>
                </a:rPr>
                <a:t>career                                        </a:t>
              </a:r>
            </a:p>
            <a:p>
              <a:pPr>
                <a:lnSpc>
                  <a:spcPct val="115000"/>
                </a:lnSpc>
                <a:spcAft>
                  <a:spcPts val="1000"/>
                </a:spcAft>
              </a:pPr>
              <a:r>
                <a:rPr lang="en-US" sz="3600" dirty="0">
                  <a:solidFill>
                    <a:schemeClr val="bg1"/>
                  </a:solidFill>
                  <a:latin typeface="Cloud" panose="02000000000000000000" pitchFamily="50" charset="-34"/>
                  <a:ea typeface="Calibri" panose="020F0502020204030204" pitchFamily="34" charset="0"/>
                  <a:cs typeface="Cloud" panose="02000000000000000000" pitchFamily="50" charset="-34"/>
                </a:rPr>
                <a:t>occupation</a:t>
              </a:r>
              <a:endParaRPr lang="en-US" sz="3600" dirty="0">
                <a:solidFill>
                  <a:schemeClr val="bg1"/>
                </a:solidFill>
                <a:latin typeface="Cloud" panose="02000000000000000000" pitchFamily="50" charset="-34"/>
                <a:cs typeface="Cloud" panose="02000000000000000000" pitchFamily="50" charset="-34"/>
              </a:endParaRPr>
            </a:p>
          </p:txBody>
        </p:sp>
        <p:sp>
          <p:nvSpPr>
            <p:cNvPr id="16" name="วงเล็บปีกกาขวา 15">
              <a:extLst>
                <a:ext uri="{FF2B5EF4-FFF2-40B4-BE49-F238E27FC236}">
                  <a16:creationId xmlns="" xmlns:a16="http://schemas.microsoft.com/office/drawing/2014/main" id="{5E8AFED9-FB74-4EF7-B829-7E2BBCDA53B6}"/>
                </a:ext>
              </a:extLst>
            </p:cNvPr>
            <p:cNvSpPr/>
            <p:nvPr/>
          </p:nvSpPr>
          <p:spPr>
            <a:xfrm>
              <a:off x="6106887" y="2730444"/>
              <a:ext cx="729343" cy="2260106"/>
            </a:xfrm>
            <a:prstGeom prst="rightBrace">
              <a:avLst>
                <a:gd name="adj1" fmla="val 53109"/>
                <a:gd name="adj2" fmla="val 47174"/>
              </a:avLst>
            </a:prstGeom>
            <a:ln w="317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กล่องข้อความ 16">
              <a:extLst>
                <a:ext uri="{FF2B5EF4-FFF2-40B4-BE49-F238E27FC236}">
                  <a16:creationId xmlns="" xmlns:a16="http://schemas.microsoft.com/office/drawing/2014/main" id="{59398DFE-95B7-4378-A210-642C54C4B125}"/>
                </a:ext>
              </a:extLst>
            </p:cNvPr>
            <p:cNvSpPr txBox="1"/>
            <p:nvPr/>
          </p:nvSpPr>
          <p:spPr>
            <a:xfrm>
              <a:off x="7347858" y="3394038"/>
              <a:ext cx="1358740" cy="769441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rtlCol="0">
              <a:spAutoFit/>
            </a:bodyPr>
            <a:lstStyle/>
            <a:p>
              <a:r>
                <a:rPr lang="th-TH" sz="4400" dirty="0">
                  <a:solidFill>
                    <a:schemeClr val="accent4"/>
                  </a:solidFill>
                  <a:latin typeface="Cloud" panose="02000000000000000000" pitchFamily="50" charset="-34"/>
                  <a:cs typeface="Cloud" panose="02000000000000000000" pitchFamily="50" charset="-34"/>
                </a:rPr>
                <a:t>อาชีพ</a:t>
              </a:r>
              <a:endParaRPr lang="en-US" sz="4400" dirty="0">
                <a:solidFill>
                  <a:schemeClr val="accent4"/>
                </a:solidFill>
                <a:latin typeface="Cloud" panose="02000000000000000000" pitchFamily="50" charset="-34"/>
                <a:cs typeface="Cloud" panose="02000000000000000000" pitchFamily="50" charset="-34"/>
              </a:endParaRPr>
            </a:p>
          </p:txBody>
        </p:sp>
      </p:grpSp>
      <p:grpSp>
        <p:nvGrpSpPr>
          <p:cNvPr id="23" name="กลุ่ม 22">
            <a:extLst>
              <a:ext uri="{FF2B5EF4-FFF2-40B4-BE49-F238E27FC236}">
                <a16:creationId xmlns="" xmlns:a16="http://schemas.microsoft.com/office/drawing/2014/main" id="{A0C044A2-92DE-4838-898E-74F7F327E0AB}"/>
              </a:ext>
            </a:extLst>
          </p:cNvPr>
          <p:cNvGrpSpPr/>
          <p:nvPr/>
        </p:nvGrpSpPr>
        <p:grpSpPr>
          <a:xfrm>
            <a:off x="0" y="-5"/>
            <a:ext cx="12192000" cy="1075272"/>
            <a:chOff x="0" y="-5"/>
            <a:chExt cx="12192000" cy="1075272"/>
          </a:xfrm>
        </p:grpSpPr>
        <p:sp>
          <p:nvSpPr>
            <p:cNvPr id="5" name="สี่เหลี่ยมผืนผ้า 4">
              <a:extLst>
                <a:ext uri="{FF2B5EF4-FFF2-40B4-BE49-F238E27FC236}">
                  <a16:creationId xmlns="" xmlns:a16="http://schemas.microsoft.com/office/drawing/2014/main" id="{5D064AF5-634F-4B77-8763-A9272FECC7AE}"/>
                </a:ext>
              </a:extLst>
            </p:cNvPr>
            <p:cNvSpPr/>
            <p:nvPr/>
          </p:nvSpPr>
          <p:spPr>
            <a:xfrm>
              <a:off x="0" y="-1"/>
              <a:ext cx="12192000" cy="1075267"/>
            </a:xfrm>
            <a:prstGeom prst="rect">
              <a:avLst/>
            </a:prstGeom>
            <a:solidFill>
              <a:srgbClr val="519EA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สี่เหลี่ยมผืนผ้า 11">
              <a:extLst>
                <a:ext uri="{FF2B5EF4-FFF2-40B4-BE49-F238E27FC236}">
                  <a16:creationId xmlns="" xmlns:a16="http://schemas.microsoft.com/office/drawing/2014/main" id="{5BC3B9DA-FAA0-44EE-9D9A-696C746277DE}"/>
                </a:ext>
              </a:extLst>
            </p:cNvPr>
            <p:cNvSpPr/>
            <p:nvPr/>
          </p:nvSpPr>
          <p:spPr>
            <a:xfrm>
              <a:off x="4633855" y="54141"/>
              <a:ext cx="3229089" cy="871008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none">
              <a:spAutoFit/>
            </a:bodyPr>
            <a:lstStyle/>
            <a:p>
              <a:pPr>
                <a:lnSpc>
                  <a:spcPct val="115000"/>
                </a:lnSpc>
                <a:spcAft>
                  <a:spcPts val="1000"/>
                </a:spcAft>
                <a:tabLst>
                  <a:tab pos="643890" algn="l"/>
                </a:tabLst>
              </a:pPr>
              <a:r>
                <a:rPr lang="en-US" sz="4400" b="1" dirty="0">
                  <a:solidFill>
                    <a:schemeClr val="bg1"/>
                  </a:solidFill>
                  <a:latin typeface="Cloud" panose="02000000000000000000" pitchFamily="50" charset="-34"/>
                  <a:ea typeface="Calibri" panose="020F0502020204030204" pitchFamily="34" charset="0"/>
                  <a:cs typeface="Cloud" panose="02000000000000000000" pitchFamily="50" charset="-34"/>
                </a:rPr>
                <a:t>Word Focus</a:t>
              </a:r>
            </a:p>
          </p:txBody>
        </p:sp>
        <p:sp>
          <p:nvSpPr>
            <p:cNvPr id="20" name="รูปตัวแอล 19">
              <a:extLst>
                <a:ext uri="{FF2B5EF4-FFF2-40B4-BE49-F238E27FC236}">
                  <a16:creationId xmlns="" xmlns:a16="http://schemas.microsoft.com/office/drawing/2014/main" id="{A11C6C8F-1C07-4017-9179-2999199033B8}"/>
                </a:ext>
              </a:extLst>
            </p:cNvPr>
            <p:cNvSpPr/>
            <p:nvPr/>
          </p:nvSpPr>
          <p:spPr>
            <a:xfrm rot="10800000" flipH="1">
              <a:off x="1" y="-5"/>
              <a:ext cx="957942" cy="1075267"/>
            </a:xfrm>
            <a:prstGeom prst="corner">
              <a:avLst>
                <a:gd name="adj1" fmla="val 35937"/>
                <a:gd name="adj2" fmla="val 35397"/>
              </a:avLst>
            </a:prstGeom>
            <a:solidFill>
              <a:srgbClr val="F29E9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รูปตัวแอล 21">
              <a:extLst>
                <a:ext uri="{FF2B5EF4-FFF2-40B4-BE49-F238E27FC236}">
                  <a16:creationId xmlns="" xmlns:a16="http://schemas.microsoft.com/office/drawing/2014/main" id="{5DAD6737-CD99-4461-8AF4-FC94EDD1FF51}"/>
                </a:ext>
              </a:extLst>
            </p:cNvPr>
            <p:cNvSpPr/>
            <p:nvPr/>
          </p:nvSpPr>
          <p:spPr>
            <a:xfrm flipH="1">
              <a:off x="11234058" y="0"/>
              <a:ext cx="957942" cy="1075267"/>
            </a:xfrm>
            <a:prstGeom prst="corner">
              <a:avLst>
                <a:gd name="adj1" fmla="val 35937"/>
                <a:gd name="adj2" fmla="val 35397"/>
              </a:avLst>
            </a:prstGeom>
            <a:solidFill>
              <a:srgbClr val="F29E9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25" name="Picture 1">
            <a:extLst>
              <a:ext uri="{FF2B5EF4-FFF2-40B4-BE49-F238E27FC236}">
                <a16:creationId xmlns="" xmlns:a16="http://schemas.microsoft.com/office/drawing/2014/main" id="{FCA88582-72B4-4640-B644-68FA1ADA65C1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3292" y="6139961"/>
            <a:ext cx="2990215" cy="60184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3651541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19EA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สี่เหลี่ยมผืนผ้า 9">
            <a:extLst>
              <a:ext uri="{FF2B5EF4-FFF2-40B4-BE49-F238E27FC236}">
                <a16:creationId xmlns="" xmlns:a16="http://schemas.microsoft.com/office/drawing/2014/main" id="{D1D021B4-9D88-49EF-AAC7-9502B0A9FE34}"/>
              </a:ext>
            </a:extLst>
          </p:cNvPr>
          <p:cNvSpPr/>
          <p:nvPr/>
        </p:nvSpPr>
        <p:spPr>
          <a:xfrm>
            <a:off x="0" y="6667500"/>
            <a:ext cx="12192000" cy="190500"/>
          </a:xfrm>
          <a:prstGeom prst="rect">
            <a:avLst/>
          </a:prstGeom>
          <a:solidFill>
            <a:srgbClr val="F29E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สี่เหลี่ยมด้านขนาน 14">
            <a:extLst>
              <a:ext uri="{FF2B5EF4-FFF2-40B4-BE49-F238E27FC236}">
                <a16:creationId xmlns="" xmlns:a16="http://schemas.microsoft.com/office/drawing/2014/main" id="{735E105A-9955-4B9E-A027-D2E9B1AB371F}"/>
              </a:ext>
            </a:extLst>
          </p:cNvPr>
          <p:cNvSpPr/>
          <p:nvPr/>
        </p:nvSpPr>
        <p:spPr>
          <a:xfrm>
            <a:off x="310445" y="2341654"/>
            <a:ext cx="11571106" cy="2884715"/>
          </a:xfrm>
          <a:prstGeom prst="parallelogram">
            <a:avLst/>
          </a:prstGeom>
          <a:solidFill>
            <a:srgbClr val="F29E94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กล่องข้อความ 16">
            <a:extLst>
              <a:ext uri="{FF2B5EF4-FFF2-40B4-BE49-F238E27FC236}">
                <a16:creationId xmlns="" xmlns:a16="http://schemas.microsoft.com/office/drawing/2014/main" id="{F9F51E04-CFF1-43D3-BB5E-F5D613138B58}"/>
              </a:ext>
            </a:extLst>
          </p:cNvPr>
          <p:cNvSpPr txBox="1"/>
          <p:nvPr/>
        </p:nvSpPr>
        <p:spPr>
          <a:xfrm>
            <a:off x="1117075" y="216890"/>
            <a:ext cx="10764476" cy="707886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4000" dirty="0">
                <a:solidFill>
                  <a:schemeClr val="bg1"/>
                </a:solidFill>
                <a:latin typeface="Cloud" panose="02000000000000000000" pitchFamily="50" charset="-34"/>
                <a:cs typeface="Cloud" panose="02000000000000000000" pitchFamily="50" charset="-34"/>
              </a:rPr>
              <a:t>What do they do?</a:t>
            </a:r>
          </a:p>
        </p:txBody>
      </p:sp>
      <p:grpSp>
        <p:nvGrpSpPr>
          <p:cNvPr id="26" name="กลุ่ม 25">
            <a:extLst>
              <a:ext uri="{FF2B5EF4-FFF2-40B4-BE49-F238E27FC236}">
                <a16:creationId xmlns="" xmlns:a16="http://schemas.microsoft.com/office/drawing/2014/main" id="{D4ACFF18-4EB4-4042-ACD0-506ACD6535D3}"/>
              </a:ext>
            </a:extLst>
          </p:cNvPr>
          <p:cNvGrpSpPr/>
          <p:nvPr/>
        </p:nvGrpSpPr>
        <p:grpSpPr>
          <a:xfrm>
            <a:off x="1117074" y="1583208"/>
            <a:ext cx="4978926" cy="3727324"/>
            <a:chOff x="891458" y="2007751"/>
            <a:chExt cx="4978926" cy="3727324"/>
          </a:xfrm>
        </p:grpSpPr>
        <p:pic>
          <p:nvPicPr>
            <p:cNvPr id="23" name="รูปภาพ 22">
              <a:extLst>
                <a:ext uri="{FF2B5EF4-FFF2-40B4-BE49-F238E27FC236}">
                  <a16:creationId xmlns="" xmlns:a16="http://schemas.microsoft.com/office/drawing/2014/main" id="{718E9921-7BFB-4EAE-B3AD-C20629AEF1E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4331" t="4539" r="32318" b="51560"/>
            <a:stretch/>
          </p:blipFill>
          <p:spPr>
            <a:xfrm>
              <a:off x="1047980" y="2150115"/>
              <a:ext cx="4822404" cy="3584960"/>
            </a:xfrm>
            <a:prstGeom prst="rect">
              <a:avLst/>
            </a:prstGeom>
          </p:spPr>
        </p:pic>
        <p:sp>
          <p:nvSpPr>
            <p:cNvPr id="19" name="วงรี 18">
              <a:extLst>
                <a:ext uri="{FF2B5EF4-FFF2-40B4-BE49-F238E27FC236}">
                  <a16:creationId xmlns="" xmlns:a16="http://schemas.microsoft.com/office/drawing/2014/main" id="{2647A443-9C96-4744-9AF3-76CF048DAB5E}"/>
                </a:ext>
              </a:extLst>
            </p:cNvPr>
            <p:cNvSpPr/>
            <p:nvPr/>
          </p:nvSpPr>
          <p:spPr>
            <a:xfrm>
              <a:off x="891458" y="2007751"/>
              <a:ext cx="758446" cy="758446"/>
            </a:xfrm>
            <a:prstGeom prst="ellipse">
              <a:avLst/>
            </a:prstGeom>
            <a:solidFill>
              <a:srgbClr val="F29E94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latin typeface="Cloud" panose="02000000000000000000" pitchFamily="50" charset="-34"/>
                  <a:cs typeface="Cloud" panose="02000000000000000000" pitchFamily="50" charset="-34"/>
                </a:rPr>
                <a:t>1.</a:t>
              </a:r>
            </a:p>
          </p:txBody>
        </p:sp>
      </p:grpSp>
      <p:grpSp>
        <p:nvGrpSpPr>
          <p:cNvPr id="25" name="กลุ่ม 24">
            <a:extLst>
              <a:ext uri="{FF2B5EF4-FFF2-40B4-BE49-F238E27FC236}">
                <a16:creationId xmlns="" xmlns:a16="http://schemas.microsoft.com/office/drawing/2014/main" id="{E2933B1D-2F18-4F3D-B034-3B4BB383B68D}"/>
              </a:ext>
            </a:extLst>
          </p:cNvPr>
          <p:cNvGrpSpPr/>
          <p:nvPr/>
        </p:nvGrpSpPr>
        <p:grpSpPr>
          <a:xfrm>
            <a:off x="6252522" y="1583208"/>
            <a:ext cx="4688713" cy="3727324"/>
            <a:chOff x="6026906" y="2007751"/>
            <a:chExt cx="4688713" cy="3727324"/>
          </a:xfrm>
        </p:grpSpPr>
        <p:pic>
          <p:nvPicPr>
            <p:cNvPr id="24" name="รูปภาพ 23">
              <a:extLst>
                <a:ext uri="{FF2B5EF4-FFF2-40B4-BE49-F238E27FC236}">
                  <a16:creationId xmlns="" xmlns:a16="http://schemas.microsoft.com/office/drawing/2014/main" id="{4F39A428-7CF5-456B-9D27-5B89A6AC526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7520" t="4276" r="1202" b="51823"/>
            <a:stretch/>
          </p:blipFill>
          <p:spPr>
            <a:xfrm>
              <a:off x="6193022" y="2150115"/>
              <a:ext cx="4522597" cy="3584960"/>
            </a:xfrm>
            <a:prstGeom prst="rect">
              <a:avLst/>
            </a:prstGeom>
          </p:spPr>
        </p:pic>
        <p:sp>
          <p:nvSpPr>
            <p:cNvPr id="20" name="วงรี 19">
              <a:extLst>
                <a:ext uri="{FF2B5EF4-FFF2-40B4-BE49-F238E27FC236}">
                  <a16:creationId xmlns="" xmlns:a16="http://schemas.microsoft.com/office/drawing/2014/main" id="{C7069179-E006-4010-86E8-D18BF562D2D8}"/>
                </a:ext>
              </a:extLst>
            </p:cNvPr>
            <p:cNvSpPr/>
            <p:nvPr/>
          </p:nvSpPr>
          <p:spPr>
            <a:xfrm>
              <a:off x="6026906" y="2007751"/>
              <a:ext cx="760989" cy="760989"/>
            </a:xfrm>
            <a:prstGeom prst="ellipse">
              <a:avLst/>
            </a:prstGeom>
            <a:solidFill>
              <a:srgbClr val="F29E94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latin typeface="Cloud" panose="02000000000000000000" pitchFamily="50" charset="-34"/>
                  <a:cs typeface="Cloud" panose="02000000000000000000" pitchFamily="50" charset="-34"/>
                </a:rPr>
                <a:t>2.</a:t>
              </a:r>
            </a:p>
          </p:txBody>
        </p:sp>
      </p:grpSp>
      <p:sp>
        <p:nvSpPr>
          <p:cNvPr id="27" name="สี่เหลี่ยมผืนผ้า: มุมมน 26">
            <a:extLst>
              <a:ext uri="{FF2B5EF4-FFF2-40B4-BE49-F238E27FC236}">
                <a16:creationId xmlns="" xmlns:a16="http://schemas.microsoft.com/office/drawing/2014/main" id="{D99A138B-6F75-4351-93FE-931AC0CF637F}"/>
              </a:ext>
            </a:extLst>
          </p:cNvPr>
          <p:cNvSpPr/>
          <p:nvPr/>
        </p:nvSpPr>
        <p:spPr>
          <a:xfrm>
            <a:off x="1273596" y="5497285"/>
            <a:ext cx="4822404" cy="640185"/>
          </a:xfrm>
          <a:prstGeom prst="roundRect">
            <a:avLst/>
          </a:prstGeom>
          <a:solidFill>
            <a:srgbClr val="F29E94"/>
          </a:solidFill>
          <a:ln w="381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latin typeface="Cloud" panose="02000000000000000000" pitchFamily="50" charset="-34"/>
                <a:cs typeface="Cloud" panose="02000000000000000000" pitchFamily="50" charset="-34"/>
              </a:rPr>
              <a:t>Auto mechanic</a:t>
            </a:r>
          </a:p>
        </p:txBody>
      </p:sp>
      <p:sp>
        <p:nvSpPr>
          <p:cNvPr id="28" name="สี่เหลี่ยมผืนผ้า: มุมมน 27">
            <a:extLst>
              <a:ext uri="{FF2B5EF4-FFF2-40B4-BE49-F238E27FC236}">
                <a16:creationId xmlns="" xmlns:a16="http://schemas.microsoft.com/office/drawing/2014/main" id="{BE03BD5D-D493-49B4-8E76-E009DE4EC903}"/>
              </a:ext>
            </a:extLst>
          </p:cNvPr>
          <p:cNvSpPr/>
          <p:nvPr/>
        </p:nvSpPr>
        <p:spPr>
          <a:xfrm>
            <a:off x="6400800" y="5511310"/>
            <a:ext cx="4540435" cy="640185"/>
          </a:xfrm>
          <a:prstGeom prst="roundRect">
            <a:avLst/>
          </a:prstGeom>
          <a:solidFill>
            <a:srgbClr val="F29E94"/>
          </a:solidFill>
          <a:ln w="381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latin typeface="Cloud" panose="02000000000000000000" pitchFamily="50" charset="-34"/>
                <a:cs typeface="Cloud" panose="02000000000000000000" pitchFamily="50" charset="-34"/>
              </a:rPr>
              <a:t>Waitperson</a:t>
            </a:r>
          </a:p>
        </p:txBody>
      </p:sp>
      <p:pic>
        <p:nvPicPr>
          <p:cNvPr id="29" name="Picture 1">
            <a:extLst>
              <a:ext uri="{FF2B5EF4-FFF2-40B4-BE49-F238E27FC236}">
                <a16:creationId xmlns="" xmlns:a16="http://schemas.microsoft.com/office/drawing/2014/main" id="{AA9AE17C-8FE7-4427-A54C-F4D0C1016024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3292" y="6139961"/>
            <a:ext cx="2990215" cy="60184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22624612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27" grpId="0" animBg="1"/>
      <p:bldP spid="2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19EA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สี่เหลี่ยมผืนผ้า 9">
            <a:extLst>
              <a:ext uri="{FF2B5EF4-FFF2-40B4-BE49-F238E27FC236}">
                <a16:creationId xmlns="" xmlns:a16="http://schemas.microsoft.com/office/drawing/2014/main" id="{D1D021B4-9D88-49EF-AAC7-9502B0A9FE34}"/>
              </a:ext>
            </a:extLst>
          </p:cNvPr>
          <p:cNvSpPr/>
          <p:nvPr/>
        </p:nvSpPr>
        <p:spPr>
          <a:xfrm>
            <a:off x="0" y="6667500"/>
            <a:ext cx="12192000" cy="190500"/>
          </a:xfrm>
          <a:prstGeom prst="rect">
            <a:avLst/>
          </a:prstGeom>
          <a:solidFill>
            <a:srgbClr val="F29E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สี่เหลี่ยมด้านขนาน 14">
            <a:extLst>
              <a:ext uri="{FF2B5EF4-FFF2-40B4-BE49-F238E27FC236}">
                <a16:creationId xmlns="" xmlns:a16="http://schemas.microsoft.com/office/drawing/2014/main" id="{735E105A-9955-4B9E-A027-D2E9B1AB371F}"/>
              </a:ext>
            </a:extLst>
          </p:cNvPr>
          <p:cNvSpPr/>
          <p:nvPr/>
        </p:nvSpPr>
        <p:spPr>
          <a:xfrm>
            <a:off x="310447" y="2135937"/>
            <a:ext cx="11571106" cy="2884715"/>
          </a:xfrm>
          <a:prstGeom prst="parallelogram">
            <a:avLst/>
          </a:prstGeom>
          <a:solidFill>
            <a:srgbClr val="F29E94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" name="กลุ่ม 1">
            <a:extLst>
              <a:ext uri="{FF2B5EF4-FFF2-40B4-BE49-F238E27FC236}">
                <a16:creationId xmlns="" xmlns:a16="http://schemas.microsoft.com/office/drawing/2014/main" id="{582C51AD-BAA0-49BE-BAFD-71C950139BA2}"/>
              </a:ext>
            </a:extLst>
          </p:cNvPr>
          <p:cNvGrpSpPr/>
          <p:nvPr/>
        </p:nvGrpSpPr>
        <p:grpSpPr>
          <a:xfrm>
            <a:off x="1273596" y="1540329"/>
            <a:ext cx="4425476" cy="3695126"/>
            <a:chOff x="1117074" y="1866237"/>
            <a:chExt cx="4425476" cy="3695126"/>
          </a:xfrm>
        </p:grpSpPr>
        <p:pic>
          <p:nvPicPr>
            <p:cNvPr id="23" name="รูปภาพ 22">
              <a:extLst>
                <a:ext uri="{FF2B5EF4-FFF2-40B4-BE49-F238E27FC236}">
                  <a16:creationId xmlns="" xmlns:a16="http://schemas.microsoft.com/office/drawing/2014/main" id="{718E9921-7BFB-4EAE-B3AD-C20629AEF1E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82" t="48565" r="65567" b="1782"/>
            <a:stretch/>
          </p:blipFill>
          <p:spPr>
            <a:xfrm>
              <a:off x="1317163" y="2008601"/>
              <a:ext cx="4225387" cy="3552762"/>
            </a:xfrm>
            <a:prstGeom prst="rect">
              <a:avLst/>
            </a:prstGeom>
          </p:spPr>
        </p:pic>
        <p:sp>
          <p:nvSpPr>
            <p:cNvPr id="19" name="วงรี 18">
              <a:extLst>
                <a:ext uri="{FF2B5EF4-FFF2-40B4-BE49-F238E27FC236}">
                  <a16:creationId xmlns="" xmlns:a16="http://schemas.microsoft.com/office/drawing/2014/main" id="{2647A443-9C96-4744-9AF3-76CF048DAB5E}"/>
                </a:ext>
              </a:extLst>
            </p:cNvPr>
            <p:cNvSpPr/>
            <p:nvPr/>
          </p:nvSpPr>
          <p:spPr>
            <a:xfrm>
              <a:off x="1117074" y="1866237"/>
              <a:ext cx="758446" cy="758446"/>
            </a:xfrm>
            <a:prstGeom prst="ellipse">
              <a:avLst/>
            </a:prstGeom>
            <a:solidFill>
              <a:srgbClr val="F29E94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latin typeface="Cloud" panose="02000000000000000000" pitchFamily="50" charset="-34"/>
                  <a:cs typeface="Cloud" panose="02000000000000000000" pitchFamily="50" charset="-34"/>
                </a:rPr>
                <a:t>3.</a:t>
              </a:r>
            </a:p>
          </p:txBody>
        </p:sp>
      </p:grpSp>
      <p:grpSp>
        <p:nvGrpSpPr>
          <p:cNvPr id="3" name="กลุ่ม 2">
            <a:extLst>
              <a:ext uri="{FF2B5EF4-FFF2-40B4-BE49-F238E27FC236}">
                <a16:creationId xmlns="" xmlns:a16="http://schemas.microsoft.com/office/drawing/2014/main" id="{21AE651F-E79D-44CA-A825-F74DC6B9D0E9}"/>
              </a:ext>
            </a:extLst>
          </p:cNvPr>
          <p:cNvGrpSpPr/>
          <p:nvPr/>
        </p:nvGrpSpPr>
        <p:grpSpPr>
          <a:xfrm>
            <a:off x="6252522" y="1540329"/>
            <a:ext cx="4522131" cy="3695126"/>
            <a:chOff x="6252522" y="1866237"/>
            <a:chExt cx="4522131" cy="3695126"/>
          </a:xfrm>
        </p:grpSpPr>
        <p:pic>
          <p:nvPicPr>
            <p:cNvPr id="24" name="รูปภาพ 23">
              <a:extLst>
                <a:ext uri="{FF2B5EF4-FFF2-40B4-BE49-F238E27FC236}">
                  <a16:creationId xmlns="" xmlns:a16="http://schemas.microsoft.com/office/drawing/2014/main" id="{4F39A428-7CF5-456B-9D27-5B89A6AC526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4423" t="48400" r="32226" b="1946"/>
            <a:stretch/>
          </p:blipFill>
          <p:spPr>
            <a:xfrm>
              <a:off x="6549266" y="2008601"/>
              <a:ext cx="4225387" cy="3552762"/>
            </a:xfrm>
            <a:prstGeom prst="rect">
              <a:avLst/>
            </a:prstGeom>
          </p:spPr>
        </p:pic>
        <p:sp>
          <p:nvSpPr>
            <p:cNvPr id="20" name="วงรี 19">
              <a:extLst>
                <a:ext uri="{FF2B5EF4-FFF2-40B4-BE49-F238E27FC236}">
                  <a16:creationId xmlns="" xmlns:a16="http://schemas.microsoft.com/office/drawing/2014/main" id="{C7069179-E006-4010-86E8-D18BF562D2D8}"/>
                </a:ext>
              </a:extLst>
            </p:cNvPr>
            <p:cNvSpPr/>
            <p:nvPr/>
          </p:nvSpPr>
          <p:spPr>
            <a:xfrm>
              <a:off x="6252522" y="1866237"/>
              <a:ext cx="760989" cy="760989"/>
            </a:xfrm>
            <a:prstGeom prst="ellipse">
              <a:avLst/>
            </a:prstGeom>
            <a:solidFill>
              <a:srgbClr val="F29E94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latin typeface="Cloud" panose="02000000000000000000" pitchFamily="50" charset="-34"/>
                  <a:cs typeface="Cloud" panose="02000000000000000000" pitchFamily="50" charset="-34"/>
                </a:rPr>
                <a:t>4.</a:t>
              </a:r>
            </a:p>
          </p:txBody>
        </p:sp>
      </p:grpSp>
      <p:sp>
        <p:nvSpPr>
          <p:cNvPr id="27" name="สี่เหลี่ยมผืนผ้า: มุมมน 26">
            <a:extLst>
              <a:ext uri="{FF2B5EF4-FFF2-40B4-BE49-F238E27FC236}">
                <a16:creationId xmlns="" xmlns:a16="http://schemas.microsoft.com/office/drawing/2014/main" id="{D99A138B-6F75-4351-93FE-931AC0CF637F}"/>
              </a:ext>
            </a:extLst>
          </p:cNvPr>
          <p:cNvSpPr/>
          <p:nvPr/>
        </p:nvSpPr>
        <p:spPr>
          <a:xfrm>
            <a:off x="1473684" y="5452961"/>
            <a:ext cx="4225387" cy="640185"/>
          </a:xfrm>
          <a:prstGeom prst="roundRect">
            <a:avLst/>
          </a:prstGeom>
          <a:solidFill>
            <a:srgbClr val="F29E94"/>
          </a:solidFill>
          <a:ln w="381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latin typeface="Cloud" panose="02000000000000000000" pitchFamily="50" charset="-34"/>
                <a:cs typeface="Cloud" panose="02000000000000000000" pitchFamily="50" charset="-34"/>
              </a:rPr>
              <a:t>Front desk officer</a:t>
            </a:r>
          </a:p>
        </p:txBody>
      </p:sp>
      <p:sp>
        <p:nvSpPr>
          <p:cNvPr id="28" name="สี่เหลี่ยมผืนผ้า: มุมมน 27">
            <a:extLst>
              <a:ext uri="{FF2B5EF4-FFF2-40B4-BE49-F238E27FC236}">
                <a16:creationId xmlns="" xmlns:a16="http://schemas.microsoft.com/office/drawing/2014/main" id="{BE03BD5D-D493-49B4-8E76-E009DE4EC903}"/>
              </a:ext>
            </a:extLst>
          </p:cNvPr>
          <p:cNvSpPr/>
          <p:nvPr/>
        </p:nvSpPr>
        <p:spPr>
          <a:xfrm>
            <a:off x="6549266" y="5468431"/>
            <a:ext cx="4225387" cy="640185"/>
          </a:xfrm>
          <a:prstGeom prst="roundRect">
            <a:avLst/>
          </a:prstGeom>
          <a:solidFill>
            <a:srgbClr val="F29E94"/>
          </a:solidFill>
          <a:ln w="381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latin typeface="Cloud" panose="02000000000000000000" pitchFamily="50" charset="-34"/>
                <a:cs typeface="Cloud" panose="02000000000000000000" pitchFamily="50" charset="-34"/>
              </a:rPr>
              <a:t>Nurse</a:t>
            </a:r>
          </a:p>
        </p:txBody>
      </p:sp>
      <p:pic>
        <p:nvPicPr>
          <p:cNvPr id="16" name="Picture 1">
            <a:extLst>
              <a:ext uri="{FF2B5EF4-FFF2-40B4-BE49-F238E27FC236}">
                <a16:creationId xmlns="" xmlns:a16="http://schemas.microsoft.com/office/drawing/2014/main" id="{0051EB1F-0A9A-4CB3-BA36-58717F0C9780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3292" y="6139961"/>
            <a:ext cx="2990215" cy="601846"/>
          </a:xfrm>
          <a:prstGeom prst="rect">
            <a:avLst/>
          </a:prstGeom>
          <a:noFill/>
        </p:spPr>
      </p:pic>
      <p:sp>
        <p:nvSpPr>
          <p:cNvPr id="18" name="กล่องข้อความ 17">
            <a:extLst>
              <a:ext uri="{FF2B5EF4-FFF2-40B4-BE49-F238E27FC236}">
                <a16:creationId xmlns="" xmlns:a16="http://schemas.microsoft.com/office/drawing/2014/main" id="{7C0C7EAF-1D84-49AB-BE69-32015408F8DD}"/>
              </a:ext>
            </a:extLst>
          </p:cNvPr>
          <p:cNvSpPr txBox="1"/>
          <p:nvPr/>
        </p:nvSpPr>
        <p:spPr>
          <a:xfrm>
            <a:off x="3102427" y="216890"/>
            <a:ext cx="5987143" cy="707886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4000" dirty="0">
                <a:solidFill>
                  <a:schemeClr val="bg1"/>
                </a:solidFill>
                <a:latin typeface="Cloud" panose="02000000000000000000" pitchFamily="50" charset="-34"/>
                <a:cs typeface="Cloud" panose="02000000000000000000" pitchFamily="50" charset="-34"/>
              </a:rPr>
              <a:t>What do they do?</a:t>
            </a:r>
          </a:p>
        </p:txBody>
      </p:sp>
    </p:spTree>
    <p:extLst>
      <p:ext uri="{BB962C8B-B14F-4D97-AF65-F5344CB8AC3E}">
        <p14:creationId xmlns:p14="http://schemas.microsoft.com/office/powerpoint/2010/main" val="48987507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27" grpId="0" animBg="1"/>
      <p:bldP spid="2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19EA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สี่เหลี่ยมผืนผ้า 9">
            <a:extLst>
              <a:ext uri="{FF2B5EF4-FFF2-40B4-BE49-F238E27FC236}">
                <a16:creationId xmlns="" xmlns:a16="http://schemas.microsoft.com/office/drawing/2014/main" id="{D1D021B4-9D88-49EF-AAC7-9502B0A9FE34}"/>
              </a:ext>
            </a:extLst>
          </p:cNvPr>
          <p:cNvSpPr/>
          <p:nvPr/>
        </p:nvSpPr>
        <p:spPr>
          <a:xfrm>
            <a:off x="0" y="6667500"/>
            <a:ext cx="12192000" cy="190500"/>
          </a:xfrm>
          <a:prstGeom prst="rect">
            <a:avLst/>
          </a:prstGeom>
          <a:solidFill>
            <a:srgbClr val="F29E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สี่เหลี่ยมด้านขนาน 14">
            <a:extLst>
              <a:ext uri="{FF2B5EF4-FFF2-40B4-BE49-F238E27FC236}">
                <a16:creationId xmlns="" xmlns:a16="http://schemas.microsoft.com/office/drawing/2014/main" id="{735E105A-9955-4B9E-A027-D2E9B1AB371F}"/>
              </a:ext>
            </a:extLst>
          </p:cNvPr>
          <p:cNvSpPr/>
          <p:nvPr/>
        </p:nvSpPr>
        <p:spPr>
          <a:xfrm>
            <a:off x="310447" y="2135937"/>
            <a:ext cx="11571106" cy="2884715"/>
          </a:xfrm>
          <a:prstGeom prst="parallelogram">
            <a:avLst/>
          </a:prstGeom>
          <a:solidFill>
            <a:srgbClr val="F29E94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กลุ่ม 5">
            <a:extLst>
              <a:ext uri="{FF2B5EF4-FFF2-40B4-BE49-F238E27FC236}">
                <a16:creationId xmlns="" xmlns:a16="http://schemas.microsoft.com/office/drawing/2014/main" id="{DBBC16BB-3E06-4FCD-8895-AAF4F29085AF}"/>
              </a:ext>
            </a:extLst>
          </p:cNvPr>
          <p:cNvGrpSpPr/>
          <p:nvPr/>
        </p:nvGrpSpPr>
        <p:grpSpPr>
          <a:xfrm>
            <a:off x="1273596" y="1540329"/>
            <a:ext cx="4168770" cy="3696478"/>
            <a:chOff x="1273596" y="1866237"/>
            <a:chExt cx="4168770" cy="3696478"/>
          </a:xfrm>
        </p:grpSpPr>
        <p:pic>
          <p:nvPicPr>
            <p:cNvPr id="23" name="รูปภาพ 22">
              <a:extLst>
                <a:ext uri="{FF2B5EF4-FFF2-40B4-BE49-F238E27FC236}">
                  <a16:creationId xmlns="" xmlns:a16="http://schemas.microsoft.com/office/drawing/2014/main" id="{718E9921-7BFB-4EAE-B3AD-C20629AEF1E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7757" t="49044" r="1601" b="1736"/>
            <a:stretch/>
          </p:blipFill>
          <p:spPr>
            <a:xfrm>
              <a:off x="1560280" y="2040893"/>
              <a:ext cx="3882086" cy="3521822"/>
            </a:xfrm>
            <a:prstGeom prst="rect">
              <a:avLst/>
            </a:prstGeom>
          </p:spPr>
        </p:pic>
        <p:sp>
          <p:nvSpPr>
            <p:cNvPr id="19" name="วงรี 18">
              <a:extLst>
                <a:ext uri="{FF2B5EF4-FFF2-40B4-BE49-F238E27FC236}">
                  <a16:creationId xmlns="" xmlns:a16="http://schemas.microsoft.com/office/drawing/2014/main" id="{2647A443-9C96-4744-9AF3-76CF048DAB5E}"/>
                </a:ext>
              </a:extLst>
            </p:cNvPr>
            <p:cNvSpPr/>
            <p:nvPr/>
          </p:nvSpPr>
          <p:spPr>
            <a:xfrm>
              <a:off x="1273596" y="1866237"/>
              <a:ext cx="758446" cy="758446"/>
            </a:xfrm>
            <a:prstGeom prst="ellipse">
              <a:avLst/>
            </a:prstGeom>
            <a:solidFill>
              <a:srgbClr val="F29E94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latin typeface="Cloud" panose="02000000000000000000" pitchFamily="50" charset="-34"/>
                  <a:cs typeface="Cloud" panose="02000000000000000000" pitchFamily="50" charset="-34"/>
                </a:rPr>
                <a:t>5.</a:t>
              </a:r>
            </a:p>
          </p:txBody>
        </p:sp>
      </p:grpSp>
      <p:grpSp>
        <p:nvGrpSpPr>
          <p:cNvPr id="7" name="กลุ่ม 6">
            <a:extLst>
              <a:ext uri="{FF2B5EF4-FFF2-40B4-BE49-F238E27FC236}">
                <a16:creationId xmlns="" xmlns:a16="http://schemas.microsoft.com/office/drawing/2014/main" id="{D71A218C-D573-4B70-9237-BAC2E6999809}"/>
              </a:ext>
            </a:extLst>
          </p:cNvPr>
          <p:cNvGrpSpPr/>
          <p:nvPr/>
        </p:nvGrpSpPr>
        <p:grpSpPr>
          <a:xfrm>
            <a:off x="6252522" y="1540329"/>
            <a:ext cx="4634711" cy="3718301"/>
            <a:chOff x="6252522" y="1866237"/>
            <a:chExt cx="4634711" cy="3718301"/>
          </a:xfrm>
        </p:grpSpPr>
        <p:pic>
          <p:nvPicPr>
            <p:cNvPr id="5" name="รูปภาพ 4">
              <a:extLst>
                <a:ext uri="{FF2B5EF4-FFF2-40B4-BE49-F238E27FC236}">
                  <a16:creationId xmlns="" xmlns:a16="http://schemas.microsoft.com/office/drawing/2014/main" id="{0826998C-6C3C-4D6C-9EDE-FB2DEAAD35F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40" t="1720" r="66109" b="51550"/>
            <a:stretch/>
          </p:blipFill>
          <p:spPr>
            <a:xfrm>
              <a:off x="6436685" y="2040893"/>
              <a:ext cx="4450548" cy="3543645"/>
            </a:xfrm>
            <a:prstGeom prst="rect">
              <a:avLst/>
            </a:prstGeom>
          </p:spPr>
        </p:pic>
        <p:sp>
          <p:nvSpPr>
            <p:cNvPr id="20" name="วงรี 19">
              <a:extLst>
                <a:ext uri="{FF2B5EF4-FFF2-40B4-BE49-F238E27FC236}">
                  <a16:creationId xmlns="" xmlns:a16="http://schemas.microsoft.com/office/drawing/2014/main" id="{C7069179-E006-4010-86E8-D18BF562D2D8}"/>
                </a:ext>
              </a:extLst>
            </p:cNvPr>
            <p:cNvSpPr/>
            <p:nvPr/>
          </p:nvSpPr>
          <p:spPr>
            <a:xfrm>
              <a:off x="6252522" y="1866237"/>
              <a:ext cx="760989" cy="760989"/>
            </a:xfrm>
            <a:prstGeom prst="ellipse">
              <a:avLst/>
            </a:prstGeom>
            <a:solidFill>
              <a:srgbClr val="F29E94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latin typeface="Cloud" panose="02000000000000000000" pitchFamily="50" charset="-34"/>
                  <a:cs typeface="Cloud" panose="02000000000000000000" pitchFamily="50" charset="-34"/>
                </a:rPr>
                <a:t>6.</a:t>
              </a:r>
            </a:p>
          </p:txBody>
        </p:sp>
      </p:grpSp>
      <p:sp>
        <p:nvSpPr>
          <p:cNvPr id="27" name="สี่เหลี่ยมผืนผ้า: มุมมน 26">
            <a:extLst>
              <a:ext uri="{FF2B5EF4-FFF2-40B4-BE49-F238E27FC236}">
                <a16:creationId xmlns="" xmlns:a16="http://schemas.microsoft.com/office/drawing/2014/main" id="{D99A138B-6F75-4351-93FE-931AC0CF637F}"/>
              </a:ext>
            </a:extLst>
          </p:cNvPr>
          <p:cNvSpPr/>
          <p:nvPr/>
        </p:nvSpPr>
        <p:spPr>
          <a:xfrm>
            <a:off x="1560279" y="5452961"/>
            <a:ext cx="3882087" cy="640185"/>
          </a:xfrm>
          <a:prstGeom prst="roundRect">
            <a:avLst/>
          </a:prstGeom>
          <a:solidFill>
            <a:srgbClr val="F29E94"/>
          </a:solidFill>
          <a:ln w="381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latin typeface="Cloud" panose="02000000000000000000" pitchFamily="50" charset="-34"/>
                <a:cs typeface="Cloud" panose="02000000000000000000" pitchFamily="50" charset="-34"/>
              </a:rPr>
              <a:t>IT officer</a:t>
            </a:r>
          </a:p>
        </p:txBody>
      </p:sp>
      <p:sp>
        <p:nvSpPr>
          <p:cNvPr id="28" name="สี่เหลี่ยมผืนผ้า: มุมมน 27">
            <a:extLst>
              <a:ext uri="{FF2B5EF4-FFF2-40B4-BE49-F238E27FC236}">
                <a16:creationId xmlns="" xmlns:a16="http://schemas.microsoft.com/office/drawing/2014/main" id="{BE03BD5D-D493-49B4-8E76-E009DE4EC903}"/>
              </a:ext>
            </a:extLst>
          </p:cNvPr>
          <p:cNvSpPr/>
          <p:nvPr/>
        </p:nvSpPr>
        <p:spPr>
          <a:xfrm>
            <a:off x="6436685" y="5463429"/>
            <a:ext cx="4450548" cy="640185"/>
          </a:xfrm>
          <a:prstGeom prst="roundRect">
            <a:avLst/>
          </a:prstGeom>
          <a:solidFill>
            <a:srgbClr val="F29E94"/>
          </a:solidFill>
          <a:ln w="381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latin typeface="Cloud" panose="02000000000000000000" pitchFamily="50" charset="-34"/>
                <a:cs typeface="Cloud" panose="02000000000000000000" pitchFamily="50" charset="-34"/>
              </a:rPr>
              <a:t>Architect</a:t>
            </a:r>
          </a:p>
        </p:txBody>
      </p:sp>
      <p:pic>
        <p:nvPicPr>
          <p:cNvPr id="16" name="Picture 1">
            <a:extLst>
              <a:ext uri="{FF2B5EF4-FFF2-40B4-BE49-F238E27FC236}">
                <a16:creationId xmlns="" xmlns:a16="http://schemas.microsoft.com/office/drawing/2014/main" id="{29C0F189-B35E-44DF-82E1-980ACA2B9761}"/>
              </a:ext>
            </a:extLst>
          </p:cNvPr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3292" y="6139961"/>
            <a:ext cx="2990215" cy="601846"/>
          </a:xfrm>
          <a:prstGeom prst="rect">
            <a:avLst/>
          </a:prstGeom>
          <a:noFill/>
        </p:spPr>
      </p:pic>
      <p:sp>
        <p:nvSpPr>
          <p:cNvPr id="18" name="กล่องข้อความ 17">
            <a:extLst>
              <a:ext uri="{FF2B5EF4-FFF2-40B4-BE49-F238E27FC236}">
                <a16:creationId xmlns="" xmlns:a16="http://schemas.microsoft.com/office/drawing/2014/main" id="{286B7B02-C53C-4C0D-8244-60BBFB210E33}"/>
              </a:ext>
            </a:extLst>
          </p:cNvPr>
          <p:cNvSpPr txBox="1"/>
          <p:nvPr/>
        </p:nvSpPr>
        <p:spPr>
          <a:xfrm>
            <a:off x="3102427" y="216890"/>
            <a:ext cx="5987143" cy="707886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4000" dirty="0">
                <a:solidFill>
                  <a:schemeClr val="bg1"/>
                </a:solidFill>
                <a:latin typeface="Cloud" panose="02000000000000000000" pitchFamily="50" charset="-34"/>
                <a:cs typeface="Cloud" panose="02000000000000000000" pitchFamily="50" charset="-34"/>
              </a:rPr>
              <a:t>What do they do?</a:t>
            </a:r>
          </a:p>
        </p:txBody>
      </p:sp>
    </p:spTree>
    <p:extLst>
      <p:ext uri="{BB962C8B-B14F-4D97-AF65-F5344CB8AC3E}">
        <p14:creationId xmlns:p14="http://schemas.microsoft.com/office/powerpoint/2010/main" val="1829569102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27" grpId="0" animBg="1"/>
      <p:bldP spid="2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19EA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สี่เหลี่ยมผืนผ้า 9">
            <a:extLst>
              <a:ext uri="{FF2B5EF4-FFF2-40B4-BE49-F238E27FC236}">
                <a16:creationId xmlns="" xmlns:a16="http://schemas.microsoft.com/office/drawing/2014/main" id="{D1D021B4-9D88-49EF-AAC7-9502B0A9FE34}"/>
              </a:ext>
            </a:extLst>
          </p:cNvPr>
          <p:cNvSpPr/>
          <p:nvPr/>
        </p:nvSpPr>
        <p:spPr>
          <a:xfrm>
            <a:off x="0" y="6667500"/>
            <a:ext cx="12192000" cy="190500"/>
          </a:xfrm>
          <a:prstGeom prst="rect">
            <a:avLst/>
          </a:prstGeom>
          <a:solidFill>
            <a:srgbClr val="F29E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สี่เหลี่ยมด้านขนาน 14">
            <a:extLst>
              <a:ext uri="{FF2B5EF4-FFF2-40B4-BE49-F238E27FC236}">
                <a16:creationId xmlns="" xmlns:a16="http://schemas.microsoft.com/office/drawing/2014/main" id="{735E105A-9955-4B9E-A027-D2E9B1AB371F}"/>
              </a:ext>
            </a:extLst>
          </p:cNvPr>
          <p:cNvSpPr/>
          <p:nvPr/>
        </p:nvSpPr>
        <p:spPr>
          <a:xfrm>
            <a:off x="310447" y="2092393"/>
            <a:ext cx="11571106" cy="2884715"/>
          </a:xfrm>
          <a:prstGeom prst="parallelogram">
            <a:avLst/>
          </a:prstGeom>
          <a:solidFill>
            <a:srgbClr val="F29E94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" name="กลุ่ม 2">
            <a:extLst>
              <a:ext uri="{FF2B5EF4-FFF2-40B4-BE49-F238E27FC236}">
                <a16:creationId xmlns="" xmlns:a16="http://schemas.microsoft.com/office/drawing/2014/main" id="{E0EFB49F-2293-4C00-A49D-FBFAF5E01D2B}"/>
              </a:ext>
            </a:extLst>
          </p:cNvPr>
          <p:cNvGrpSpPr/>
          <p:nvPr/>
        </p:nvGrpSpPr>
        <p:grpSpPr>
          <a:xfrm>
            <a:off x="1273596" y="1540329"/>
            <a:ext cx="4665883" cy="3744865"/>
            <a:chOff x="1273596" y="1909781"/>
            <a:chExt cx="4665883" cy="3744865"/>
          </a:xfrm>
        </p:grpSpPr>
        <p:pic>
          <p:nvPicPr>
            <p:cNvPr id="11" name="รูปภาพ 10">
              <a:extLst>
                <a:ext uri="{FF2B5EF4-FFF2-40B4-BE49-F238E27FC236}">
                  <a16:creationId xmlns="" xmlns:a16="http://schemas.microsoft.com/office/drawing/2014/main" id="{DAE5B4C3-64CE-423E-B007-7EA2CF498C6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3741" t="1494" r="32908" b="51776"/>
            <a:stretch/>
          </p:blipFill>
          <p:spPr>
            <a:xfrm>
              <a:off x="1488931" y="2111001"/>
              <a:ext cx="4450548" cy="3543645"/>
            </a:xfrm>
            <a:prstGeom prst="rect">
              <a:avLst/>
            </a:prstGeom>
          </p:spPr>
        </p:pic>
        <p:sp>
          <p:nvSpPr>
            <p:cNvPr id="19" name="วงรี 18">
              <a:extLst>
                <a:ext uri="{FF2B5EF4-FFF2-40B4-BE49-F238E27FC236}">
                  <a16:creationId xmlns="" xmlns:a16="http://schemas.microsoft.com/office/drawing/2014/main" id="{2647A443-9C96-4744-9AF3-76CF048DAB5E}"/>
                </a:ext>
              </a:extLst>
            </p:cNvPr>
            <p:cNvSpPr/>
            <p:nvPr/>
          </p:nvSpPr>
          <p:spPr>
            <a:xfrm>
              <a:off x="1273596" y="1909781"/>
              <a:ext cx="758446" cy="758446"/>
            </a:xfrm>
            <a:prstGeom prst="ellipse">
              <a:avLst/>
            </a:prstGeom>
            <a:solidFill>
              <a:srgbClr val="F29E94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latin typeface="Cloud" panose="02000000000000000000" pitchFamily="50" charset="-34"/>
                  <a:cs typeface="Cloud" panose="02000000000000000000" pitchFamily="50" charset="-34"/>
                </a:rPr>
                <a:t>7.</a:t>
              </a:r>
            </a:p>
          </p:txBody>
        </p:sp>
      </p:grpSp>
      <p:grpSp>
        <p:nvGrpSpPr>
          <p:cNvPr id="2" name="กลุ่ม 1">
            <a:extLst>
              <a:ext uri="{FF2B5EF4-FFF2-40B4-BE49-F238E27FC236}">
                <a16:creationId xmlns="" xmlns:a16="http://schemas.microsoft.com/office/drawing/2014/main" id="{BF9E6DC5-63F7-4B49-9B31-402C48CBCE15}"/>
              </a:ext>
            </a:extLst>
          </p:cNvPr>
          <p:cNvGrpSpPr/>
          <p:nvPr/>
        </p:nvGrpSpPr>
        <p:grpSpPr>
          <a:xfrm>
            <a:off x="6274294" y="1540329"/>
            <a:ext cx="4331502" cy="3743496"/>
            <a:chOff x="6274294" y="1909781"/>
            <a:chExt cx="4331502" cy="3743496"/>
          </a:xfrm>
        </p:grpSpPr>
        <p:pic>
          <p:nvPicPr>
            <p:cNvPr id="5" name="รูปภาพ 4">
              <a:extLst>
                <a:ext uri="{FF2B5EF4-FFF2-40B4-BE49-F238E27FC236}">
                  <a16:creationId xmlns="" xmlns:a16="http://schemas.microsoft.com/office/drawing/2014/main" id="{0826998C-6C3C-4D6C-9EDE-FB2DEAAD35F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7277" t="1711" r="1969" b="50967"/>
            <a:stretch/>
          </p:blipFill>
          <p:spPr>
            <a:xfrm>
              <a:off x="6553199" y="2109632"/>
              <a:ext cx="4052597" cy="3543645"/>
            </a:xfrm>
            <a:prstGeom prst="rect">
              <a:avLst/>
            </a:prstGeom>
          </p:spPr>
        </p:pic>
        <p:sp>
          <p:nvSpPr>
            <p:cNvPr id="20" name="วงรี 19">
              <a:extLst>
                <a:ext uri="{FF2B5EF4-FFF2-40B4-BE49-F238E27FC236}">
                  <a16:creationId xmlns="" xmlns:a16="http://schemas.microsoft.com/office/drawing/2014/main" id="{C7069179-E006-4010-86E8-D18BF562D2D8}"/>
                </a:ext>
              </a:extLst>
            </p:cNvPr>
            <p:cNvSpPr/>
            <p:nvPr/>
          </p:nvSpPr>
          <p:spPr>
            <a:xfrm>
              <a:off x="6274294" y="1909781"/>
              <a:ext cx="760989" cy="760989"/>
            </a:xfrm>
            <a:prstGeom prst="ellipse">
              <a:avLst/>
            </a:prstGeom>
            <a:solidFill>
              <a:srgbClr val="F29E94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latin typeface="Cloud" panose="02000000000000000000" pitchFamily="50" charset="-34"/>
                  <a:cs typeface="Cloud" panose="02000000000000000000" pitchFamily="50" charset="-34"/>
                </a:rPr>
                <a:t>8.</a:t>
              </a:r>
            </a:p>
          </p:txBody>
        </p:sp>
      </p:grpSp>
      <p:sp>
        <p:nvSpPr>
          <p:cNvPr id="27" name="สี่เหลี่ยมผืนผ้า: มุมมน 26">
            <a:extLst>
              <a:ext uri="{FF2B5EF4-FFF2-40B4-BE49-F238E27FC236}">
                <a16:creationId xmlns="" xmlns:a16="http://schemas.microsoft.com/office/drawing/2014/main" id="{D99A138B-6F75-4351-93FE-931AC0CF637F}"/>
              </a:ext>
            </a:extLst>
          </p:cNvPr>
          <p:cNvSpPr/>
          <p:nvPr/>
        </p:nvSpPr>
        <p:spPr>
          <a:xfrm>
            <a:off x="1560279" y="5409417"/>
            <a:ext cx="4379200" cy="640185"/>
          </a:xfrm>
          <a:prstGeom prst="roundRect">
            <a:avLst/>
          </a:prstGeom>
          <a:solidFill>
            <a:srgbClr val="F29E94"/>
          </a:solidFill>
          <a:ln w="381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latin typeface="Cloud" panose="02000000000000000000" pitchFamily="50" charset="-34"/>
                <a:cs typeface="Cloud" panose="02000000000000000000" pitchFamily="50" charset="-34"/>
              </a:rPr>
              <a:t>Secretary</a:t>
            </a:r>
          </a:p>
        </p:txBody>
      </p:sp>
      <p:sp>
        <p:nvSpPr>
          <p:cNvPr id="28" name="สี่เหลี่ยมผืนผ้า: มุมมน 27">
            <a:extLst>
              <a:ext uri="{FF2B5EF4-FFF2-40B4-BE49-F238E27FC236}">
                <a16:creationId xmlns="" xmlns:a16="http://schemas.microsoft.com/office/drawing/2014/main" id="{BE03BD5D-D493-49B4-8E76-E009DE4EC903}"/>
              </a:ext>
            </a:extLst>
          </p:cNvPr>
          <p:cNvSpPr/>
          <p:nvPr/>
        </p:nvSpPr>
        <p:spPr>
          <a:xfrm>
            <a:off x="6520543" y="5419885"/>
            <a:ext cx="4085253" cy="640185"/>
          </a:xfrm>
          <a:prstGeom prst="roundRect">
            <a:avLst/>
          </a:prstGeom>
          <a:solidFill>
            <a:srgbClr val="F29E94"/>
          </a:solidFill>
          <a:ln w="381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latin typeface="Cloud" panose="02000000000000000000" pitchFamily="50" charset="-34"/>
                <a:cs typeface="Cloud" panose="02000000000000000000" pitchFamily="50" charset="-34"/>
              </a:rPr>
              <a:t>Sales assistant</a:t>
            </a:r>
          </a:p>
        </p:txBody>
      </p:sp>
      <p:pic>
        <p:nvPicPr>
          <p:cNvPr id="12" name="Picture 1">
            <a:extLst>
              <a:ext uri="{FF2B5EF4-FFF2-40B4-BE49-F238E27FC236}">
                <a16:creationId xmlns="" xmlns:a16="http://schemas.microsoft.com/office/drawing/2014/main" id="{48893AAC-5EE3-403A-9C47-12EE9E90E992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3292" y="6139961"/>
            <a:ext cx="2990215" cy="601846"/>
          </a:xfrm>
          <a:prstGeom prst="rect">
            <a:avLst/>
          </a:prstGeom>
          <a:noFill/>
        </p:spPr>
      </p:pic>
      <p:sp>
        <p:nvSpPr>
          <p:cNvPr id="13" name="กล่องข้อความ 12">
            <a:extLst>
              <a:ext uri="{FF2B5EF4-FFF2-40B4-BE49-F238E27FC236}">
                <a16:creationId xmlns="" xmlns:a16="http://schemas.microsoft.com/office/drawing/2014/main" id="{6FDBC8AE-235C-4FA3-840B-50F113536F81}"/>
              </a:ext>
            </a:extLst>
          </p:cNvPr>
          <p:cNvSpPr txBox="1"/>
          <p:nvPr/>
        </p:nvSpPr>
        <p:spPr>
          <a:xfrm>
            <a:off x="3102427" y="216890"/>
            <a:ext cx="5987143" cy="707886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4000" dirty="0">
                <a:solidFill>
                  <a:schemeClr val="bg1"/>
                </a:solidFill>
                <a:latin typeface="Cloud" panose="02000000000000000000" pitchFamily="50" charset="-34"/>
                <a:cs typeface="Cloud" panose="02000000000000000000" pitchFamily="50" charset="-34"/>
              </a:rPr>
              <a:t>What do they do?</a:t>
            </a:r>
          </a:p>
        </p:txBody>
      </p:sp>
    </p:spTree>
    <p:extLst>
      <p:ext uri="{BB962C8B-B14F-4D97-AF65-F5344CB8AC3E}">
        <p14:creationId xmlns:p14="http://schemas.microsoft.com/office/powerpoint/2010/main" val="20652791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27" grpId="0" animBg="1"/>
      <p:bldP spid="2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19EA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สี่เหลี่ยมผืนผ้า 9">
            <a:extLst>
              <a:ext uri="{FF2B5EF4-FFF2-40B4-BE49-F238E27FC236}">
                <a16:creationId xmlns="" xmlns:a16="http://schemas.microsoft.com/office/drawing/2014/main" id="{D1D021B4-9D88-49EF-AAC7-9502B0A9FE34}"/>
              </a:ext>
            </a:extLst>
          </p:cNvPr>
          <p:cNvSpPr/>
          <p:nvPr/>
        </p:nvSpPr>
        <p:spPr>
          <a:xfrm>
            <a:off x="0" y="6667500"/>
            <a:ext cx="12192000" cy="190500"/>
          </a:xfrm>
          <a:prstGeom prst="rect">
            <a:avLst/>
          </a:prstGeom>
          <a:solidFill>
            <a:srgbClr val="F29E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สี่เหลี่ยมด้านขนาน 14">
            <a:extLst>
              <a:ext uri="{FF2B5EF4-FFF2-40B4-BE49-F238E27FC236}">
                <a16:creationId xmlns="" xmlns:a16="http://schemas.microsoft.com/office/drawing/2014/main" id="{735E105A-9955-4B9E-A027-D2E9B1AB371F}"/>
              </a:ext>
            </a:extLst>
          </p:cNvPr>
          <p:cNvSpPr/>
          <p:nvPr/>
        </p:nvSpPr>
        <p:spPr>
          <a:xfrm>
            <a:off x="310447" y="2051339"/>
            <a:ext cx="11571106" cy="2884715"/>
          </a:xfrm>
          <a:prstGeom prst="parallelogram">
            <a:avLst/>
          </a:prstGeom>
          <a:solidFill>
            <a:srgbClr val="F29E94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" name="กลุ่ม 2">
            <a:extLst>
              <a:ext uri="{FF2B5EF4-FFF2-40B4-BE49-F238E27FC236}">
                <a16:creationId xmlns="" xmlns:a16="http://schemas.microsoft.com/office/drawing/2014/main" id="{40629321-BA36-4149-A00A-DAC709966FA1}"/>
              </a:ext>
            </a:extLst>
          </p:cNvPr>
          <p:cNvGrpSpPr/>
          <p:nvPr/>
        </p:nvGrpSpPr>
        <p:grpSpPr>
          <a:xfrm>
            <a:off x="1262710" y="1597248"/>
            <a:ext cx="4676769" cy="3646892"/>
            <a:chOff x="1262710" y="1975097"/>
            <a:chExt cx="4676769" cy="3646892"/>
          </a:xfrm>
        </p:grpSpPr>
        <p:pic>
          <p:nvPicPr>
            <p:cNvPr id="11" name="รูปภาพ 10">
              <a:extLst>
                <a:ext uri="{FF2B5EF4-FFF2-40B4-BE49-F238E27FC236}">
                  <a16:creationId xmlns="" xmlns:a16="http://schemas.microsoft.com/office/drawing/2014/main" id="{DAE5B4C3-64CE-423E-B007-7EA2CF498C6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77" t="48623" r="66272" b="4647"/>
            <a:stretch/>
          </p:blipFill>
          <p:spPr>
            <a:xfrm>
              <a:off x="1488931" y="2078344"/>
              <a:ext cx="4450548" cy="3543645"/>
            </a:xfrm>
            <a:prstGeom prst="rect">
              <a:avLst/>
            </a:prstGeom>
          </p:spPr>
        </p:pic>
        <p:sp>
          <p:nvSpPr>
            <p:cNvPr id="19" name="วงรี 18">
              <a:extLst>
                <a:ext uri="{FF2B5EF4-FFF2-40B4-BE49-F238E27FC236}">
                  <a16:creationId xmlns="" xmlns:a16="http://schemas.microsoft.com/office/drawing/2014/main" id="{2647A443-9C96-4744-9AF3-76CF048DAB5E}"/>
                </a:ext>
              </a:extLst>
            </p:cNvPr>
            <p:cNvSpPr/>
            <p:nvPr/>
          </p:nvSpPr>
          <p:spPr>
            <a:xfrm>
              <a:off x="1262710" y="1975097"/>
              <a:ext cx="758446" cy="758446"/>
            </a:xfrm>
            <a:prstGeom prst="ellipse">
              <a:avLst/>
            </a:prstGeom>
            <a:solidFill>
              <a:srgbClr val="F29E94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latin typeface="Cloud" panose="02000000000000000000" pitchFamily="50" charset="-34"/>
                  <a:cs typeface="Cloud" panose="02000000000000000000" pitchFamily="50" charset="-34"/>
                </a:rPr>
                <a:t>9.</a:t>
              </a:r>
            </a:p>
          </p:txBody>
        </p:sp>
      </p:grpSp>
      <p:grpSp>
        <p:nvGrpSpPr>
          <p:cNvPr id="2" name="กลุ่ม 1">
            <a:extLst>
              <a:ext uri="{FF2B5EF4-FFF2-40B4-BE49-F238E27FC236}">
                <a16:creationId xmlns="" xmlns:a16="http://schemas.microsoft.com/office/drawing/2014/main" id="{EC5994B0-D426-4801-8428-EDD870DEE8A4}"/>
              </a:ext>
            </a:extLst>
          </p:cNvPr>
          <p:cNvGrpSpPr/>
          <p:nvPr/>
        </p:nvGrpSpPr>
        <p:grpSpPr>
          <a:xfrm>
            <a:off x="6296066" y="1564590"/>
            <a:ext cx="4342034" cy="3678181"/>
            <a:chOff x="6296066" y="1942439"/>
            <a:chExt cx="4342034" cy="3678181"/>
          </a:xfrm>
        </p:grpSpPr>
        <p:pic>
          <p:nvPicPr>
            <p:cNvPr id="5" name="รูปภาพ 4">
              <a:extLst>
                <a:ext uri="{FF2B5EF4-FFF2-40B4-BE49-F238E27FC236}">
                  <a16:creationId xmlns="" xmlns:a16="http://schemas.microsoft.com/office/drawing/2014/main" id="{0826998C-6C3C-4D6C-9EDE-FB2DEAAD35F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3941" t="48551" r="32933" b="879"/>
            <a:stretch/>
          </p:blipFill>
          <p:spPr>
            <a:xfrm>
              <a:off x="6553200" y="2076975"/>
              <a:ext cx="4084900" cy="3543645"/>
            </a:xfrm>
            <a:prstGeom prst="rect">
              <a:avLst/>
            </a:prstGeom>
          </p:spPr>
        </p:pic>
        <p:sp>
          <p:nvSpPr>
            <p:cNvPr id="20" name="วงรี 19">
              <a:extLst>
                <a:ext uri="{FF2B5EF4-FFF2-40B4-BE49-F238E27FC236}">
                  <a16:creationId xmlns="" xmlns:a16="http://schemas.microsoft.com/office/drawing/2014/main" id="{C7069179-E006-4010-86E8-D18BF562D2D8}"/>
                </a:ext>
              </a:extLst>
            </p:cNvPr>
            <p:cNvSpPr/>
            <p:nvPr/>
          </p:nvSpPr>
          <p:spPr>
            <a:xfrm>
              <a:off x="6296066" y="1942439"/>
              <a:ext cx="760989" cy="760989"/>
            </a:xfrm>
            <a:prstGeom prst="ellipse">
              <a:avLst/>
            </a:prstGeom>
            <a:solidFill>
              <a:srgbClr val="F29E94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latin typeface="Cloud" panose="02000000000000000000" pitchFamily="50" charset="-34"/>
                  <a:cs typeface="Cloud" panose="02000000000000000000" pitchFamily="50" charset="-34"/>
                </a:rPr>
                <a:t>10.</a:t>
              </a:r>
            </a:p>
          </p:txBody>
        </p:sp>
      </p:grpSp>
      <p:sp>
        <p:nvSpPr>
          <p:cNvPr id="27" name="สี่เหลี่ยมผืนผ้า: มุมมน 26">
            <a:extLst>
              <a:ext uri="{FF2B5EF4-FFF2-40B4-BE49-F238E27FC236}">
                <a16:creationId xmlns="" xmlns:a16="http://schemas.microsoft.com/office/drawing/2014/main" id="{D99A138B-6F75-4351-93FE-931AC0CF637F}"/>
              </a:ext>
            </a:extLst>
          </p:cNvPr>
          <p:cNvSpPr/>
          <p:nvPr/>
        </p:nvSpPr>
        <p:spPr>
          <a:xfrm>
            <a:off x="1560279" y="5401020"/>
            <a:ext cx="4379200" cy="640185"/>
          </a:xfrm>
          <a:prstGeom prst="roundRect">
            <a:avLst/>
          </a:prstGeom>
          <a:solidFill>
            <a:srgbClr val="F29E94"/>
          </a:solidFill>
          <a:ln w="381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latin typeface="Cloud" panose="02000000000000000000" pitchFamily="50" charset="-34"/>
                <a:cs typeface="Cloud" panose="02000000000000000000" pitchFamily="50" charset="-34"/>
              </a:rPr>
              <a:t>Accountant</a:t>
            </a:r>
          </a:p>
        </p:txBody>
      </p:sp>
      <p:sp>
        <p:nvSpPr>
          <p:cNvPr id="28" name="สี่เหลี่ยมผืนผ้า: มุมมน 27">
            <a:extLst>
              <a:ext uri="{FF2B5EF4-FFF2-40B4-BE49-F238E27FC236}">
                <a16:creationId xmlns="" xmlns:a16="http://schemas.microsoft.com/office/drawing/2014/main" id="{BE03BD5D-D493-49B4-8E76-E009DE4EC903}"/>
              </a:ext>
            </a:extLst>
          </p:cNvPr>
          <p:cNvSpPr/>
          <p:nvPr/>
        </p:nvSpPr>
        <p:spPr>
          <a:xfrm>
            <a:off x="6520543" y="5411488"/>
            <a:ext cx="4236455" cy="640185"/>
          </a:xfrm>
          <a:prstGeom prst="roundRect">
            <a:avLst/>
          </a:prstGeom>
          <a:solidFill>
            <a:srgbClr val="F29E94"/>
          </a:solidFill>
          <a:ln w="381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latin typeface="Cloud" panose="02000000000000000000" pitchFamily="50" charset="-34"/>
                <a:cs typeface="Cloud" panose="02000000000000000000" pitchFamily="50" charset="-34"/>
              </a:rPr>
              <a:t>HR officer</a:t>
            </a:r>
          </a:p>
        </p:txBody>
      </p:sp>
      <p:pic>
        <p:nvPicPr>
          <p:cNvPr id="12" name="Picture 1">
            <a:extLst>
              <a:ext uri="{FF2B5EF4-FFF2-40B4-BE49-F238E27FC236}">
                <a16:creationId xmlns="" xmlns:a16="http://schemas.microsoft.com/office/drawing/2014/main" id="{6B156093-B065-458C-A540-26CDB9B552EB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3292" y="6139961"/>
            <a:ext cx="2990215" cy="601846"/>
          </a:xfrm>
          <a:prstGeom prst="rect">
            <a:avLst/>
          </a:prstGeom>
          <a:noFill/>
        </p:spPr>
      </p:pic>
      <p:sp>
        <p:nvSpPr>
          <p:cNvPr id="13" name="กล่องข้อความ 12">
            <a:extLst>
              <a:ext uri="{FF2B5EF4-FFF2-40B4-BE49-F238E27FC236}">
                <a16:creationId xmlns="" xmlns:a16="http://schemas.microsoft.com/office/drawing/2014/main" id="{216C2503-DB96-492A-8A6F-3ED2B7C928D8}"/>
              </a:ext>
            </a:extLst>
          </p:cNvPr>
          <p:cNvSpPr txBox="1"/>
          <p:nvPr/>
        </p:nvSpPr>
        <p:spPr>
          <a:xfrm>
            <a:off x="3102427" y="216890"/>
            <a:ext cx="5987143" cy="707886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4000" dirty="0">
                <a:solidFill>
                  <a:schemeClr val="bg1"/>
                </a:solidFill>
                <a:latin typeface="Cloud" panose="02000000000000000000" pitchFamily="50" charset="-34"/>
                <a:cs typeface="Cloud" panose="02000000000000000000" pitchFamily="50" charset="-34"/>
              </a:rPr>
              <a:t>What do they do?</a:t>
            </a:r>
          </a:p>
        </p:txBody>
      </p:sp>
    </p:spTree>
    <p:extLst>
      <p:ext uri="{BB962C8B-B14F-4D97-AF65-F5344CB8AC3E}">
        <p14:creationId xmlns:p14="http://schemas.microsoft.com/office/powerpoint/2010/main" val="11568645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27" grpId="0" animBg="1"/>
      <p:bldP spid="2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8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สี่เหลี่ยมผืนผ้า 8">
            <a:extLst>
              <a:ext uri="{FF2B5EF4-FFF2-40B4-BE49-F238E27FC236}">
                <a16:creationId xmlns="" xmlns:a16="http://schemas.microsoft.com/office/drawing/2014/main" id="{94757865-C3B9-4509-92D5-2F8A123C8048}"/>
              </a:ext>
            </a:extLst>
          </p:cNvPr>
          <p:cNvSpPr/>
          <p:nvPr/>
        </p:nvSpPr>
        <p:spPr>
          <a:xfrm>
            <a:off x="0" y="6667500"/>
            <a:ext cx="12192000" cy="190500"/>
          </a:xfrm>
          <a:prstGeom prst="rect">
            <a:avLst/>
          </a:prstGeom>
          <a:solidFill>
            <a:srgbClr val="F29E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" name="กลุ่ม 9">
            <a:extLst>
              <a:ext uri="{FF2B5EF4-FFF2-40B4-BE49-F238E27FC236}">
                <a16:creationId xmlns="" xmlns:a16="http://schemas.microsoft.com/office/drawing/2014/main" id="{EDBF08E0-FB37-455C-BCE0-1845FF321FF9}"/>
              </a:ext>
            </a:extLst>
          </p:cNvPr>
          <p:cNvGrpSpPr/>
          <p:nvPr/>
        </p:nvGrpSpPr>
        <p:grpSpPr>
          <a:xfrm>
            <a:off x="0" y="-5"/>
            <a:ext cx="12192000" cy="1075272"/>
            <a:chOff x="0" y="-5"/>
            <a:chExt cx="12192000" cy="1075272"/>
          </a:xfrm>
        </p:grpSpPr>
        <p:sp>
          <p:nvSpPr>
            <p:cNvPr id="11" name="สี่เหลี่ยมผืนผ้า 10">
              <a:extLst>
                <a:ext uri="{FF2B5EF4-FFF2-40B4-BE49-F238E27FC236}">
                  <a16:creationId xmlns="" xmlns:a16="http://schemas.microsoft.com/office/drawing/2014/main" id="{83EB1493-1A99-477F-93D6-06D137237BCF}"/>
                </a:ext>
              </a:extLst>
            </p:cNvPr>
            <p:cNvSpPr/>
            <p:nvPr/>
          </p:nvSpPr>
          <p:spPr>
            <a:xfrm>
              <a:off x="0" y="-1"/>
              <a:ext cx="12192000" cy="1075267"/>
            </a:xfrm>
            <a:prstGeom prst="rect">
              <a:avLst/>
            </a:prstGeom>
            <a:solidFill>
              <a:srgbClr val="519EA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สี่เหลี่ยมผืนผ้า 11">
              <a:extLst>
                <a:ext uri="{FF2B5EF4-FFF2-40B4-BE49-F238E27FC236}">
                  <a16:creationId xmlns="" xmlns:a16="http://schemas.microsoft.com/office/drawing/2014/main" id="{167274DE-D177-4D40-82F9-8EB23409544A}"/>
                </a:ext>
              </a:extLst>
            </p:cNvPr>
            <p:cNvSpPr/>
            <p:nvPr/>
          </p:nvSpPr>
          <p:spPr>
            <a:xfrm>
              <a:off x="1770617" y="102125"/>
              <a:ext cx="8650766" cy="871008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none">
              <a:spAutoFit/>
            </a:bodyPr>
            <a:lstStyle/>
            <a:p>
              <a:pPr>
                <a:lnSpc>
                  <a:spcPct val="115000"/>
                </a:lnSpc>
                <a:spcAft>
                  <a:spcPts val="1000"/>
                </a:spcAft>
                <a:tabLst>
                  <a:tab pos="643890" algn="l"/>
                </a:tabLst>
              </a:pPr>
              <a:r>
                <a:rPr lang="en-US" sz="4400" b="1" dirty="0">
                  <a:solidFill>
                    <a:schemeClr val="bg1"/>
                  </a:solidFill>
                  <a:latin typeface="Cloud" panose="02000000000000000000" pitchFamily="50" charset="-34"/>
                  <a:ea typeface="Calibri" panose="020F0502020204030204" pitchFamily="34" charset="0"/>
                  <a:cs typeface="Cloud" panose="02000000000000000000" pitchFamily="50" charset="-34"/>
                </a:rPr>
                <a:t>Expression: Talking about jobs(1)</a:t>
              </a:r>
            </a:p>
          </p:txBody>
        </p:sp>
        <p:sp>
          <p:nvSpPr>
            <p:cNvPr id="13" name="รูปตัวแอล 12">
              <a:extLst>
                <a:ext uri="{FF2B5EF4-FFF2-40B4-BE49-F238E27FC236}">
                  <a16:creationId xmlns="" xmlns:a16="http://schemas.microsoft.com/office/drawing/2014/main" id="{F2B55448-B044-4309-B928-0C745CE06CB5}"/>
                </a:ext>
              </a:extLst>
            </p:cNvPr>
            <p:cNvSpPr/>
            <p:nvPr/>
          </p:nvSpPr>
          <p:spPr>
            <a:xfrm rot="10800000" flipH="1">
              <a:off x="1" y="-5"/>
              <a:ext cx="957942" cy="1075267"/>
            </a:xfrm>
            <a:prstGeom prst="corner">
              <a:avLst>
                <a:gd name="adj1" fmla="val 35937"/>
                <a:gd name="adj2" fmla="val 35397"/>
              </a:avLst>
            </a:prstGeom>
            <a:solidFill>
              <a:srgbClr val="F29E9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รูปตัวแอล 13">
              <a:extLst>
                <a:ext uri="{FF2B5EF4-FFF2-40B4-BE49-F238E27FC236}">
                  <a16:creationId xmlns="" xmlns:a16="http://schemas.microsoft.com/office/drawing/2014/main" id="{C7FDEC6C-98A8-4C87-AE1F-1E5ADBFA1638}"/>
                </a:ext>
              </a:extLst>
            </p:cNvPr>
            <p:cNvSpPr/>
            <p:nvPr/>
          </p:nvSpPr>
          <p:spPr>
            <a:xfrm flipH="1">
              <a:off x="11234058" y="0"/>
              <a:ext cx="957942" cy="1075267"/>
            </a:xfrm>
            <a:prstGeom prst="corner">
              <a:avLst>
                <a:gd name="adj1" fmla="val 35937"/>
                <a:gd name="adj2" fmla="val 35397"/>
              </a:avLst>
            </a:prstGeom>
            <a:solidFill>
              <a:srgbClr val="F29E9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3" name="กลุ่ม 22">
            <a:extLst>
              <a:ext uri="{FF2B5EF4-FFF2-40B4-BE49-F238E27FC236}">
                <a16:creationId xmlns="" xmlns:a16="http://schemas.microsoft.com/office/drawing/2014/main" id="{EC519179-630E-4D83-A04B-DB17ACB56223}"/>
              </a:ext>
            </a:extLst>
          </p:cNvPr>
          <p:cNvGrpSpPr/>
          <p:nvPr/>
        </p:nvGrpSpPr>
        <p:grpSpPr>
          <a:xfrm>
            <a:off x="1045029" y="2068286"/>
            <a:ext cx="4960131" cy="3385457"/>
            <a:chOff x="1045029" y="2068286"/>
            <a:chExt cx="4960131" cy="3385457"/>
          </a:xfrm>
        </p:grpSpPr>
        <p:sp>
          <p:nvSpPr>
            <p:cNvPr id="15" name="คำบรรยายภาพ: สี่เหลี่ยมมุมมน 14">
              <a:extLst>
                <a:ext uri="{FF2B5EF4-FFF2-40B4-BE49-F238E27FC236}">
                  <a16:creationId xmlns="" xmlns:a16="http://schemas.microsoft.com/office/drawing/2014/main" id="{D991FD01-0C43-44DE-8D0B-ACD47ED089E2}"/>
                </a:ext>
              </a:extLst>
            </p:cNvPr>
            <p:cNvSpPr/>
            <p:nvPr/>
          </p:nvSpPr>
          <p:spPr>
            <a:xfrm>
              <a:off x="1045029" y="2068286"/>
              <a:ext cx="4869669" cy="3385457"/>
            </a:xfrm>
            <a:prstGeom prst="wedgeRoundRectCallout">
              <a:avLst/>
            </a:prstGeom>
            <a:solidFill>
              <a:srgbClr val="519EA4"/>
            </a:solidFill>
            <a:ln w="3810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สี่เหลี่ยมผืนผ้า 16">
              <a:extLst>
                <a:ext uri="{FF2B5EF4-FFF2-40B4-BE49-F238E27FC236}">
                  <a16:creationId xmlns="" xmlns:a16="http://schemas.microsoft.com/office/drawing/2014/main" id="{54492A1A-50DB-487F-81A2-C23741A13C6C}"/>
                </a:ext>
              </a:extLst>
            </p:cNvPr>
            <p:cNvSpPr/>
            <p:nvPr/>
          </p:nvSpPr>
          <p:spPr>
            <a:xfrm>
              <a:off x="1240971" y="2524778"/>
              <a:ext cx="4764189" cy="107003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15000"/>
                </a:lnSpc>
                <a:spcAft>
                  <a:spcPts val="1000"/>
                </a:spcAft>
              </a:pPr>
              <a:r>
                <a:rPr lang="en-US" sz="2400" b="1" dirty="0">
                  <a:solidFill>
                    <a:srgbClr val="FFC000"/>
                  </a:solidFill>
                  <a:latin typeface="Cloud" panose="02000000000000000000" pitchFamily="50" charset="-34"/>
                  <a:ea typeface="Calibri" panose="020F0502020204030204" pitchFamily="34" charset="0"/>
                  <a:cs typeface="Cloud" panose="02000000000000000000" pitchFamily="50" charset="-34"/>
                </a:rPr>
                <a:t>Work for (</a:t>
              </a:r>
              <a:r>
                <a:rPr lang="th-TH" sz="2400" b="1" dirty="0">
                  <a:solidFill>
                    <a:srgbClr val="FFC000"/>
                  </a:solidFill>
                  <a:latin typeface="Cloud" panose="02000000000000000000" pitchFamily="50" charset="-34"/>
                  <a:ea typeface="Calibri" panose="020F0502020204030204" pitchFamily="34" charset="0"/>
                  <a:cs typeface="Cloud" panose="02000000000000000000" pitchFamily="50" charset="-34"/>
                </a:rPr>
                <a:t>บอกลักษณะสถานที่ทำงาน)</a:t>
              </a:r>
              <a:endParaRPr lang="en-US" sz="2400" dirty="0">
                <a:solidFill>
                  <a:srgbClr val="FFC000"/>
                </a:solidFill>
                <a:effectLst/>
                <a:latin typeface="Cloud" panose="02000000000000000000" pitchFamily="50" charset="-34"/>
                <a:ea typeface="Calibri" panose="020F0502020204030204" pitchFamily="34" charset="0"/>
                <a:cs typeface="Cloud" panose="02000000000000000000" pitchFamily="50" charset="-34"/>
              </a:endParaRPr>
            </a:p>
            <a:p>
              <a:pPr>
                <a:lnSpc>
                  <a:spcPct val="115000"/>
                </a:lnSpc>
                <a:spcAft>
                  <a:spcPts val="1000"/>
                </a:spcAft>
              </a:pPr>
              <a:r>
                <a:rPr lang="en-US" sz="2400" dirty="0">
                  <a:solidFill>
                    <a:schemeClr val="bg1"/>
                  </a:solidFill>
                  <a:latin typeface="Cloud" panose="02000000000000000000" pitchFamily="50" charset="-34"/>
                  <a:ea typeface="Calibri" panose="020F0502020204030204" pitchFamily="34" charset="0"/>
                  <a:cs typeface="Cloud" panose="02000000000000000000" pitchFamily="50" charset="-34"/>
                </a:rPr>
                <a:t>Subject+ work for+ </a:t>
              </a:r>
              <a:r>
                <a:rPr lang="th-TH" sz="2400" dirty="0">
                  <a:solidFill>
                    <a:schemeClr val="bg1"/>
                  </a:solidFill>
                  <a:latin typeface="Cloud" panose="02000000000000000000" pitchFamily="50" charset="-34"/>
                  <a:ea typeface="Calibri" panose="020F0502020204030204" pitchFamily="34" charset="0"/>
                  <a:cs typeface="Cloud" panose="02000000000000000000" pitchFamily="50" charset="-34"/>
                </a:rPr>
                <a:t>สถานที่ทำงาน.</a:t>
              </a:r>
              <a:endParaRPr lang="en-US" sz="2400" dirty="0">
                <a:solidFill>
                  <a:schemeClr val="bg1"/>
                </a:solidFill>
                <a:effectLst/>
                <a:latin typeface="Cloud" panose="02000000000000000000" pitchFamily="50" charset="-34"/>
                <a:ea typeface="Calibri" panose="020F0502020204030204" pitchFamily="34" charset="0"/>
                <a:cs typeface="Cloud" panose="02000000000000000000" pitchFamily="50" charset="-34"/>
              </a:endParaRPr>
            </a:p>
          </p:txBody>
        </p:sp>
        <p:sp>
          <p:nvSpPr>
            <p:cNvPr id="18" name="สี่เหลี่ยมผืนผ้า 17">
              <a:extLst>
                <a:ext uri="{FF2B5EF4-FFF2-40B4-BE49-F238E27FC236}">
                  <a16:creationId xmlns="" xmlns:a16="http://schemas.microsoft.com/office/drawing/2014/main" id="{F17F2FDD-38C4-484A-BCF3-FEDA5F4C2036}"/>
                </a:ext>
              </a:extLst>
            </p:cNvPr>
            <p:cNvSpPr/>
            <p:nvPr/>
          </p:nvSpPr>
          <p:spPr>
            <a:xfrm>
              <a:off x="1135491" y="3891653"/>
              <a:ext cx="4869669" cy="91691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285750" indent="-285750">
                <a:lnSpc>
                  <a:spcPct val="115000"/>
                </a:lnSpc>
                <a:spcAft>
                  <a:spcPts val="1000"/>
                </a:spcAft>
                <a:buFont typeface="Wingdings" panose="05000000000000000000" pitchFamily="2" charset="2"/>
                <a:buChar char="Ø"/>
              </a:pPr>
              <a:r>
                <a:rPr lang="en-US" sz="2000" dirty="0">
                  <a:solidFill>
                    <a:schemeClr val="bg1"/>
                  </a:solidFill>
                  <a:latin typeface="Cloud" panose="02000000000000000000" pitchFamily="50" charset="-34"/>
                  <a:ea typeface="Calibri" panose="020F0502020204030204" pitchFamily="34" charset="0"/>
                  <a:cs typeface="Cloud" panose="02000000000000000000" pitchFamily="50" charset="-34"/>
                </a:rPr>
                <a:t>I </a:t>
              </a:r>
              <a:r>
                <a:rPr lang="en-US" sz="2000" u="sng" dirty="0">
                  <a:solidFill>
                    <a:schemeClr val="bg1"/>
                  </a:solidFill>
                  <a:latin typeface="Cloud" panose="02000000000000000000" pitchFamily="50" charset="-34"/>
                  <a:ea typeface="Calibri" panose="020F0502020204030204" pitchFamily="34" charset="0"/>
                  <a:cs typeface="Cloud" panose="02000000000000000000" pitchFamily="50" charset="-34"/>
                </a:rPr>
                <a:t>work for</a:t>
              </a:r>
              <a:r>
                <a:rPr lang="en-US" sz="2000" dirty="0">
                  <a:solidFill>
                    <a:schemeClr val="bg1"/>
                  </a:solidFill>
                  <a:latin typeface="Cloud" panose="02000000000000000000" pitchFamily="50" charset="-34"/>
                  <a:ea typeface="Calibri" panose="020F0502020204030204" pitchFamily="34" charset="0"/>
                  <a:cs typeface="Cloud" panose="02000000000000000000" pitchFamily="50" charset="-34"/>
                </a:rPr>
                <a:t> an automobile company.</a:t>
              </a:r>
            </a:p>
            <a:p>
              <a:pPr marL="285750" indent="-285750">
                <a:lnSpc>
                  <a:spcPct val="115000"/>
                </a:lnSpc>
                <a:spcAft>
                  <a:spcPts val="1000"/>
                </a:spcAft>
                <a:buFont typeface="Wingdings" panose="05000000000000000000" pitchFamily="2" charset="2"/>
                <a:buChar char="Ø"/>
              </a:pPr>
              <a:r>
                <a:rPr lang="th-TH" sz="2000" dirty="0">
                  <a:solidFill>
                    <a:schemeClr val="bg1"/>
                  </a:solidFill>
                  <a:latin typeface="Cloud" panose="02000000000000000000" pitchFamily="50" charset="-34"/>
                  <a:ea typeface="Calibri" panose="020F0502020204030204" pitchFamily="34" charset="0"/>
                  <a:cs typeface="Cloud" panose="02000000000000000000" pitchFamily="50" charset="-34"/>
                </a:rPr>
                <a:t>ฉัน</a:t>
              </a:r>
              <a:r>
                <a:rPr lang="th-TH" sz="2000" dirty="0" err="1">
                  <a:solidFill>
                    <a:schemeClr val="bg1"/>
                  </a:solidFill>
                  <a:latin typeface="Cloud" panose="02000000000000000000" pitchFamily="50" charset="-34"/>
                  <a:ea typeface="Calibri" panose="020F0502020204030204" pitchFamily="34" charset="0"/>
                  <a:cs typeface="Cloud" panose="02000000000000000000" pitchFamily="50" charset="-34"/>
                </a:rPr>
                <a:t>ทํางาน</a:t>
              </a:r>
              <a:r>
                <a:rPr lang="th-TH" sz="2000" dirty="0">
                  <a:solidFill>
                    <a:schemeClr val="bg1"/>
                  </a:solidFill>
                  <a:latin typeface="Cloud" panose="02000000000000000000" pitchFamily="50" charset="-34"/>
                  <a:ea typeface="Calibri" panose="020F0502020204030204" pitchFamily="34" charset="0"/>
                  <a:cs typeface="Cloud" panose="02000000000000000000" pitchFamily="50" charset="-34"/>
                </a:rPr>
                <a:t>ให้บริษัทรถยนต์</a:t>
              </a:r>
              <a:endParaRPr lang="en-US" sz="2000" dirty="0"/>
            </a:p>
          </p:txBody>
        </p:sp>
      </p:grpSp>
      <p:grpSp>
        <p:nvGrpSpPr>
          <p:cNvPr id="24" name="กลุ่ม 23">
            <a:extLst>
              <a:ext uri="{FF2B5EF4-FFF2-40B4-BE49-F238E27FC236}">
                <a16:creationId xmlns="" xmlns:a16="http://schemas.microsoft.com/office/drawing/2014/main" id="{37FE1701-7F03-4CFA-A101-3588B3CBC1F8}"/>
              </a:ext>
            </a:extLst>
          </p:cNvPr>
          <p:cNvGrpSpPr/>
          <p:nvPr/>
        </p:nvGrpSpPr>
        <p:grpSpPr>
          <a:xfrm>
            <a:off x="6277303" y="2068287"/>
            <a:ext cx="4960131" cy="3385457"/>
            <a:chOff x="6277303" y="2068287"/>
            <a:chExt cx="4960131" cy="3385457"/>
          </a:xfrm>
        </p:grpSpPr>
        <p:sp>
          <p:nvSpPr>
            <p:cNvPr id="16" name="คำบรรยายภาพ: สี่เหลี่ยมมุมมน 15">
              <a:extLst>
                <a:ext uri="{FF2B5EF4-FFF2-40B4-BE49-F238E27FC236}">
                  <a16:creationId xmlns="" xmlns:a16="http://schemas.microsoft.com/office/drawing/2014/main" id="{84B7B1E0-3C7A-4380-B8C9-5BAF59F8F462}"/>
                </a:ext>
              </a:extLst>
            </p:cNvPr>
            <p:cNvSpPr/>
            <p:nvPr/>
          </p:nvSpPr>
          <p:spPr>
            <a:xfrm>
              <a:off x="6277303" y="2068287"/>
              <a:ext cx="4869668" cy="3385457"/>
            </a:xfrm>
            <a:prstGeom prst="wedgeRoundRectCallout">
              <a:avLst/>
            </a:prstGeom>
            <a:solidFill>
              <a:srgbClr val="519EA4"/>
            </a:solidFill>
            <a:ln w="3810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สี่เหลี่ยมผืนผ้า 19">
              <a:extLst>
                <a:ext uri="{FF2B5EF4-FFF2-40B4-BE49-F238E27FC236}">
                  <a16:creationId xmlns="" xmlns:a16="http://schemas.microsoft.com/office/drawing/2014/main" id="{127A1839-7ED3-4D0A-8452-67FBBCF49F56}"/>
                </a:ext>
              </a:extLst>
            </p:cNvPr>
            <p:cNvSpPr/>
            <p:nvPr/>
          </p:nvSpPr>
          <p:spPr>
            <a:xfrm>
              <a:off x="6469869" y="2530211"/>
              <a:ext cx="4764189" cy="107003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15000"/>
                </a:lnSpc>
                <a:spcAft>
                  <a:spcPts val="1000"/>
                </a:spcAft>
              </a:pPr>
              <a:r>
                <a:rPr lang="en-US" sz="2400" b="1" dirty="0">
                  <a:solidFill>
                    <a:srgbClr val="FFC000"/>
                  </a:solidFill>
                  <a:latin typeface="Cloud" panose="02000000000000000000" pitchFamily="50" charset="-34"/>
                  <a:ea typeface="Calibri" panose="020F0502020204030204" pitchFamily="34" charset="0"/>
                  <a:cs typeface="Cloud" panose="02000000000000000000" pitchFamily="50" charset="-34"/>
                </a:rPr>
                <a:t>Work at (</a:t>
              </a:r>
              <a:r>
                <a:rPr lang="th-TH" sz="2400" b="1" dirty="0">
                  <a:solidFill>
                    <a:srgbClr val="FFC000"/>
                  </a:solidFill>
                  <a:latin typeface="Cloud" panose="02000000000000000000" pitchFamily="50" charset="-34"/>
                  <a:ea typeface="Calibri" panose="020F0502020204030204" pitchFamily="34" charset="0"/>
                  <a:cs typeface="Cloud" panose="02000000000000000000" pitchFamily="50" charset="-34"/>
                </a:rPr>
                <a:t>ระบุที่ตั้งของสถานที่ทำงาน)</a:t>
              </a:r>
            </a:p>
            <a:p>
              <a:pPr>
                <a:lnSpc>
                  <a:spcPct val="115000"/>
                </a:lnSpc>
                <a:spcAft>
                  <a:spcPts val="1000"/>
                </a:spcAft>
              </a:pPr>
              <a:r>
                <a:rPr lang="th-TH" sz="2400" b="1" dirty="0">
                  <a:solidFill>
                    <a:srgbClr val="FFC000"/>
                  </a:solidFill>
                  <a:latin typeface="Cloud" panose="02000000000000000000" pitchFamily="50" charset="-34"/>
                  <a:ea typeface="Calibri" panose="020F0502020204030204" pitchFamily="34" charset="0"/>
                  <a:cs typeface="Cloud" panose="02000000000000000000" pitchFamily="50" charset="-34"/>
                </a:rPr>
                <a:t> </a:t>
              </a:r>
              <a:r>
                <a:rPr lang="en-US" sz="2400" b="1" dirty="0">
                  <a:solidFill>
                    <a:schemeClr val="bg1"/>
                  </a:solidFill>
                  <a:latin typeface="Cloud" panose="02000000000000000000" pitchFamily="50" charset="-34"/>
                  <a:ea typeface="Calibri" panose="020F0502020204030204" pitchFamily="34" charset="0"/>
                  <a:cs typeface="Cloud" panose="02000000000000000000" pitchFamily="50" charset="-34"/>
                </a:rPr>
                <a:t>Subject+ work at+ </a:t>
              </a:r>
              <a:r>
                <a:rPr lang="th-TH" sz="2400" b="1" dirty="0">
                  <a:solidFill>
                    <a:schemeClr val="bg1"/>
                  </a:solidFill>
                  <a:latin typeface="Cloud" panose="02000000000000000000" pitchFamily="50" charset="-34"/>
                  <a:ea typeface="Calibri" panose="020F0502020204030204" pitchFamily="34" charset="0"/>
                  <a:cs typeface="Cloud" panose="02000000000000000000" pitchFamily="50" charset="-34"/>
                </a:rPr>
                <a:t>สถานที่ทำงาน. </a:t>
              </a:r>
            </a:p>
          </p:txBody>
        </p:sp>
        <p:sp>
          <p:nvSpPr>
            <p:cNvPr id="21" name="สี่เหลี่ยมผืนผ้า 20">
              <a:extLst>
                <a:ext uri="{FF2B5EF4-FFF2-40B4-BE49-F238E27FC236}">
                  <a16:creationId xmlns="" xmlns:a16="http://schemas.microsoft.com/office/drawing/2014/main" id="{9512C71B-89B7-471F-A450-0F7C2D275FD5}"/>
                </a:ext>
              </a:extLst>
            </p:cNvPr>
            <p:cNvSpPr/>
            <p:nvPr/>
          </p:nvSpPr>
          <p:spPr>
            <a:xfrm>
              <a:off x="6367765" y="3891653"/>
              <a:ext cx="4869669" cy="92845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285750" indent="-285750">
                <a:lnSpc>
                  <a:spcPct val="115000"/>
                </a:lnSpc>
                <a:spcAft>
                  <a:spcPts val="1000"/>
                </a:spcAft>
                <a:buFont typeface="Wingdings" panose="05000000000000000000" pitchFamily="2" charset="2"/>
                <a:buChar char="Ø"/>
              </a:pPr>
              <a:r>
                <a:rPr lang="en-US" sz="2000" dirty="0">
                  <a:solidFill>
                    <a:schemeClr val="bg1"/>
                  </a:solidFill>
                  <a:latin typeface="Cloud" panose="02000000000000000000" pitchFamily="50" charset="-34"/>
                  <a:ea typeface="Calibri" panose="020F0502020204030204" pitchFamily="34" charset="0"/>
                  <a:cs typeface="Cloud" panose="02000000000000000000" pitchFamily="50" charset="-34"/>
                </a:rPr>
                <a:t>I </a:t>
              </a:r>
              <a:r>
                <a:rPr lang="en-US" sz="2000" u="sng" dirty="0">
                  <a:solidFill>
                    <a:schemeClr val="bg1"/>
                  </a:solidFill>
                  <a:latin typeface="Cloud" panose="02000000000000000000" pitchFamily="50" charset="-34"/>
                  <a:ea typeface="Calibri" panose="020F0502020204030204" pitchFamily="34" charset="0"/>
                  <a:cs typeface="Cloud" panose="02000000000000000000" pitchFamily="50" charset="-34"/>
                </a:rPr>
                <a:t>work at </a:t>
              </a:r>
              <a:r>
                <a:rPr lang="en-US" sz="2000" dirty="0">
                  <a:solidFill>
                    <a:schemeClr val="bg1"/>
                  </a:solidFill>
                  <a:latin typeface="Cloud" panose="02000000000000000000" pitchFamily="50" charset="-34"/>
                  <a:ea typeface="Calibri" panose="020F0502020204030204" pitchFamily="34" charset="0"/>
                  <a:cs typeface="Cloud" panose="02000000000000000000" pitchFamily="50" charset="-34"/>
                </a:rPr>
                <a:t>the hospital.</a:t>
              </a:r>
            </a:p>
            <a:p>
              <a:pPr marL="285750" indent="-285750">
                <a:lnSpc>
                  <a:spcPct val="115000"/>
                </a:lnSpc>
                <a:spcAft>
                  <a:spcPts val="1000"/>
                </a:spcAft>
                <a:buFont typeface="Wingdings" panose="05000000000000000000" pitchFamily="2" charset="2"/>
                <a:buChar char="Ø"/>
              </a:pPr>
              <a:r>
                <a:rPr lang="th-TH" sz="2000" dirty="0">
                  <a:solidFill>
                    <a:schemeClr val="bg1"/>
                  </a:solidFill>
                  <a:latin typeface="Cloud" panose="02000000000000000000" pitchFamily="50" charset="-34"/>
                  <a:ea typeface="Calibri" panose="020F0502020204030204" pitchFamily="34" charset="0"/>
                  <a:cs typeface="Cloud" panose="02000000000000000000" pitchFamily="50" charset="-34"/>
                </a:rPr>
                <a:t>ฉัน</a:t>
              </a:r>
              <a:r>
                <a:rPr lang="th-TH" sz="2000" dirty="0" err="1">
                  <a:solidFill>
                    <a:schemeClr val="bg1"/>
                  </a:solidFill>
                  <a:latin typeface="Cloud" panose="02000000000000000000" pitchFamily="50" charset="-34"/>
                  <a:ea typeface="Calibri" panose="020F0502020204030204" pitchFamily="34" charset="0"/>
                  <a:cs typeface="Cloud" panose="02000000000000000000" pitchFamily="50" charset="-34"/>
                </a:rPr>
                <a:t>ทํางาน</a:t>
              </a:r>
              <a:r>
                <a:rPr lang="th-TH" sz="2000" dirty="0">
                  <a:solidFill>
                    <a:schemeClr val="bg1"/>
                  </a:solidFill>
                  <a:latin typeface="Cloud" panose="02000000000000000000" pitchFamily="50" charset="-34"/>
                  <a:ea typeface="Calibri" panose="020F0502020204030204" pitchFamily="34" charset="0"/>
                  <a:cs typeface="Cloud" panose="02000000000000000000" pitchFamily="50" charset="-34"/>
                </a:rPr>
                <a:t>ที่โรงพยาบาล</a:t>
              </a:r>
            </a:p>
          </p:txBody>
        </p:sp>
      </p:grpSp>
      <p:pic>
        <p:nvPicPr>
          <p:cNvPr id="22" name="Picture 1">
            <a:extLst>
              <a:ext uri="{FF2B5EF4-FFF2-40B4-BE49-F238E27FC236}">
                <a16:creationId xmlns="" xmlns:a16="http://schemas.microsoft.com/office/drawing/2014/main" id="{17012965-B680-4DCB-99E3-3AD0405C0040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3292" y="6139961"/>
            <a:ext cx="2990215" cy="60184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963259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ธีมของ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243</TotalTime>
  <Words>404</Words>
  <Application>Microsoft Office PowerPoint</Application>
  <PresentationFormat>Custom</PresentationFormat>
  <Paragraphs>100</Paragraphs>
  <Slides>16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5" baseType="lpstr">
      <vt:lpstr>Arial</vt:lpstr>
      <vt:lpstr>Calibri</vt:lpstr>
      <vt:lpstr>Wingdings</vt:lpstr>
      <vt:lpstr>Angsana New</vt:lpstr>
      <vt:lpstr>Symbol</vt:lpstr>
      <vt:lpstr>Calibri Light</vt:lpstr>
      <vt:lpstr>Cloud</vt:lpstr>
      <vt:lpstr>Cordia New</vt:lpstr>
      <vt:lpstr>ธีมของ Office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งานนำเสนอ PowerPoint</dc:title>
  <dc:creator>HP</dc:creator>
  <cp:lastModifiedBy>Chokdee  Srisuk</cp:lastModifiedBy>
  <cp:revision>31</cp:revision>
  <dcterms:created xsi:type="dcterms:W3CDTF">2020-06-19T13:05:25Z</dcterms:created>
  <dcterms:modified xsi:type="dcterms:W3CDTF">2020-06-21T13:47:56Z</dcterms:modified>
</cp:coreProperties>
</file>