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1" r:id="rId1"/>
    <p:sldMasterId id="2147483656" r:id="rId2"/>
    <p:sldMasterId id="2147483654" r:id="rId3"/>
  </p:sldMasterIdLst>
  <p:notesMasterIdLst>
    <p:notesMasterId r:id="rId28"/>
  </p:notesMasterIdLst>
  <p:sldIdLst>
    <p:sldId id="271" r:id="rId4"/>
    <p:sldId id="273" r:id="rId5"/>
    <p:sldId id="363" r:id="rId6"/>
    <p:sldId id="364" r:id="rId7"/>
    <p:sldId id="365" r:id="rId8"/>
    <p:sldId id="366" r:id="rId9"/>
    <p:sldId id="367" r:id="rId10"/>
    <p:sldId id="368" r:id="rId11"/>
    <p:sldId id="272" r:id="rId12"/>
    <p:sldId id="369" r:id="rId13"/>
    <p:sldId id="370" r:id="rId14"/>
    <p:sldId id="371" r:id="rId15"/>
    <p:sldId id="372" r:id="rId16"/>
    <p:sldId id="373" r:id="rId17"/>
    <p:sldId id="375" r:id="rId18"/>
    <p:sldId id="376" r:id="rId19"/>
    <p:sldId id="374" r:id="rId20"/>
    <p:sldId id="377" r:id="rId21"/>
    <p:sldId id="274" r:id="rId22"/>
    <p:sldId id="378" r:id="rId23"/>
    <p:sldId id="379" r:id="rId24"/>
    <p:sldId id="380" r:id="rId25"/>
    <p:sldId id="381" r:id="rId26"/>
    <p:sldId id="382" r:id="rId27"/>
  </p:sldIdLst>
  <p:sldSz cx="12192000" cy="6858000"/>
  <p:notesSz cx="6858000" cy="9144000"/>
  <p:embeddedFontLst>
    <p:embeddedFont>
      <p:font typeface="Arial Unicode MS" panose="020B0604020202020204" pitchFamily="34" charset="-128"/>
      <p:regular r:id="rId29"/>
    </p:embeddedFont>
    <p:embeddedFont>
      <p:font typeface="Calibri" panose="020F0502020204030204" pitchFamily="34" charset="0"/>
      <p:regular r:id="rId30"/>
      <p:bold r:id="rId31"/>
      <p:italic r:id="rId32"/>
      <p:boldItalic r:id="rId33"/>
    </p:embeddedFont>
    <p:embeddedFont>
      <p:font typeface="Cloud" panose="02000000000000000000"/>
      <p:bold r:id="rId34"/>
    </p:embeddedFont>
    <p:embeddedFont>
      <p:font typeface="Cordia New" panose="020B0304020202020204" pitchFamily="34" charset="-34"/>
      <p:regular r:id="rId35"/>
      <p:bold r:id="rId36"/>
      <p:italic r:id="rId37"/>
      <p:boldItalic r:id="rId38"/>
    </p:embeddedFont>
    <p:embeddedFont>
      <p:font typeface="TH Sarabun New" panose="020B0500040200020003" pitchFamily="34" charset="-34"/>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9EA4"/>
    <a:srgbClr val="FDE8EF"/>
    <a:srgbClr val="F29E93"/>
    <a:srgbClr val="643C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ลักษณะสีปานกลาง 2 - เน้น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46" autoAdjust="0"/>
    <p:restoredTop sz="86322" autoAdjust="0"/>
  </p:normalViewPr>
  <p:slideViewPr>
    <p:cSldViewPr snapToGrid="0" showGuides="1">
      <p:cViewPr>
        <p:scale>
          <a:sx n="70" d="100"/>
          <a:sy n="70" d="100"/>
        </p:scale>
        <p:origin x="-612" y="-180"/>
      </p:cViewPr>
      <p:guideLst>
        <p:guide orient="horz" pos="2136"/>
        <p:guide pos="3840"/>
      </p:guideLst>
    </p:cSldViewPr>
  </p:slideViewPr>
  <p:outlineViewPr>
    <p:cViewPr>
      <p:scale>
        <a:sx n="33" d="100"/>
        <a:sy n="33" d="100"/>
      </p:scale>
      <p:origin x="0" y="50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1.fntdata"/><Relationship Id="rId21" Type="http://schemas.openxmlformats.org/officeDocument/2006/relationships/slide" Target="slides/slide18.xml"/><Relationship Id="rId34" Type="http://schemas.openxmlformats.org/officeDocument/2006/relationships/font" Target="fonts/font6.fntdata"/><Relationship Id="rId42" Type="http://schemas.openxmlformats.org/officeDocument/2006/relationships/font" Target="fonts/font14.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แทนหัวกระดาษ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ตัวแทนวันที่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564293-5474-4757-936A-E09AD50678D0}" type="datetimeFigureOut">
              <a:rPr lang="en-US" smtClean="0"/>
              <a:t>2/18/25</a:t>
            </a:fld>
            <a:endParaRPr lang="en-US"/>
          </a:p>
        </p:txBody>
      </p:sp>
      <p:sp>
        <p:nvSpPr>
          <p:cNvPr id="4" name="ตัวแทนรูปบนสไลด์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ตัวแทนบันทึกย่อ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a:p>
        </p:txBody>
      </p:sp>
      <p:sp>
        <p:nvSpPr>
          <p:cNvPr id="6" name="ตัวแทนท้ายกระดา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ตัวแทนหมายเลขสไลด์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6F04B3-1712-4D9D-BE14-8373B1CB536C}" type="slidenum">
              <a:rPr lang="en-US" smtClean="0"/>
              <a:t>‹#›</a:t>
            </a:fld>
            <a:endParaRPr lang="en-US"/>
          </a:p>
        </p:txBody>
      </p:sp>
    </p:spTree>
    <p:extLst>
      <p:ext uri="{BB962C8B-B14F-4D97-AF65-F5344CB8AC3E}">
        <p14:creationId xmlns:p14="http://schemas.microsoft.com/office/powerpoint/2010/main" val="1843775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สไลด์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en-US" dirty="0"/>
          </a:p>
        </p:txBody>
      </p:sp>
      <p:sp>
        <p:nvSpPr>
          <p:cNvPr id="4" name="ตัวแทนหมายเลขสไลด์ 3"/>
          <p:cNvSpPr>
            <a:spLocks noGrp="1"/>
          </p:cNvSpPr>
          <p:nvPr>
            <p:ph type="sldNum" sz="quarter" idx="5"/>
          </p:nvPr>
        </p:nvSpPr>
        <p:spPr/>
        <p:txBody>
          <a:bodyPr/>
          <a:lstStyle/>
          <a:p>
            <a:fld id="{C66F04B3-1712-4D9D-BE14-8373B1CB536C}" type="slidenum">
              <a:rPr lang="en-US" smtClean="0"/>
              <a:t>5</a:t>
            </a:fld>
            <a:endParaRPr lang="en-US"/>
          </a:p>
        </p:txBody>
      </p:sp>
    </p:spTree>
    <p:extLst>
      <p:ext uri="{BB962C8B-B14F-4D97-AF65-F5344CB8AC3E}">
        <p14:creationId xmlns:p14="http://schemas.microsoft.com/office/powerpoint/2010/main" val="3428054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สไลด์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en-US" dirty="0"/>
          </a:p>
        </p:txBody>
      </p:sp>
      <p:sp>
        <p:nvSpPr>
          <p:cNvPr id="4" name="ตัวแทนหมายเลขสไลด์ 3"/>
          <p:cNvSpPr>
            <a:spLocks noGrp="1"/>
          </p:cNvSpPr>
          <p:nvPr>
            <p:ph type="sldNum" sz="quarter" idx="5"/>
          </p:nvPr>
        </p:nvSpPr>
        <p:spPr/>
        <p:txBody>
          <a:bodyPr/>
          <a:lstStyle/>
          <a:p>
            <a:fld id="{C66F04B3-1712-4D9D-BE14-8373B1CB536C}" type="slidenum">
              <a:rPr lang="en-US" smtClean="0"/>
              <a:t>16</a:t>
            </a:fld>
            <a:endParaRPr lang="en-US"/>
          </a:p>
        </p:txBody>
      </p:sp>
    </p:spTree>
    <p:extLst>
      <p:ext uri="{BB962C8B-B14F-4D97-AF65-F5344CB8AC3E}">
        <p14:creationId xmlns:p14="http://schemas.microsoft.com/office/powerpoint/2010/main" val="887256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สไลด์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en-US" dirty="0"/>
          </a:p>
        </p:txBody>
      </p:sp>
      <p:sp>
        <p:nvSpPr>
          <p:cNvPr id="4" name="ตัวแทนหมายเลขสไลด์ 3"/>
          <p:cNvSpPr>
            <a:spLocks noGrp="1"/>
          </p:cNvSpPr>
          <p:nvPr>
            <p:ph type="sldNum" sz="quarter" idx="5"/>
          </p:nvPr>
        </p:nvSpPr>
        <p:spPr/>
        <p:txBody>
          <a:bodyPr/>
          <a:lstStyle/>
          <a:p>
            <a:fld id="{C66F04B3-1712-4D9D-BE14-8373B1CB536C}" type="slidenum">
              <a:rPr lang="en-US" smtClean="0"/>
              <a:t>22</a:t>
            </a:fld>
            <a:endParaRPr lang="en-US"/>
          </a:p>
        </p:txBody>
      </p:sp>
    </p:spTree>
    <p:extLst>
      <p:ext uri="{BB962C8B-B14F-4D97-AF65-F5344CB8AC3E}">
        <p14:creationId xmlns:p14="http://schemas.microsoft.com/office/powerpoint/2010/main" val="2464474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สไลด์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en-US" dirty="0"/>
          </a:p>
        </p:txBody>
      </p:sp>
      <p:sp>
        <p:nvSpPr>
          <p:cNvPr id="4" name="ตัวแทนหมายเลขสไลด์ 3"/>
          <p:cNvSpPr>
            <a:spLocks noGrp="1"/>
          </p:cNvSpPr>
          <p:nvPr>
            <p:ph type="sldNum" sz="quarter" idx="5"/>
          </p:nvPr>
        </p:nvSpPr>
        <p:spPr/>
        <p:txBody>
          <a:bodyPr/>
          <a:lstStyle/>
          <a:p>
            <a:fld id="{C66F04B3-1712-4D9D-BE14-8373B1CB536C}" type="slidenum">
              <a:rPr lang="en-US" smtClean="0"/>
              <a:t>24</a:t>
            </a:fld>
            <a:endParaRPr lang="en-US"/>
          </a:p>
        </p:txBody>
      </p:sp>
    </p:spTree>
    <p:extLst>
      <p:ext uri="{BB962C8B-B14F-4D97-AF65-F5344CB8AC3E}">
        <p14:creationId xmlns:p14="http://schemas.microsoft.com/office/powerpoint/2010/main" val="2449891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4863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509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C70177A7-4E03-44B8-A2CB-D0A1D4726718}"/>
              </a:ext>
            </a:extLst>
          </p:cNvPr>
          <p:cNvSpPr>
            <a:spLocks noGrp="1"/>
          </p:cNvSpPr>
          <p:nvPr>
            <p:ph type="pic" sz="quarter" idx="14" hasCustomPrompt="1"/>
          </p:nvPr>
        </p:nvSpPr>
        <p:spPr>
          <a:xfrm>
            <a:off x="905524" y="1684641"/>
            <a:ext cx="2268000" cy="1986288"/>
          </a:xfrm>
          <a:prstGeom prst="rect">
            <a:avLst/>
          </a:prstGeom>
          <a:solidFill>
            <a:schemeClr val="bg1">
              <a:lumMod val="95000"/>
            </a:schemeClr>
          </a:solidFill>
          <a:ln w="19050">
            <a:solidFill>
              <a:schemeClr val="accent1"/>
            </a:solidFill>
          </a:ln>
        </p:spPr>
        <p:txBody>
          <a:bodyPr anchor="ct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7" name="그림 개체 틀 2">
            <a:extLst>
              <a:ext uri="{FF2B5EF4-FFF2-40B4-BE49-F238E27FC236}">
                <a16:creationId xmlns:a16="http://schemas.microsoft.com/office/drawing/2014/main" id="{B90BA5AE-2490-419A-9546-402D02F0F430}"/>
              </a:ext>
            </a:extLst>
          </p:cNvPr>
          <p:cNvSpPr>
            <a:spLocks noGrp="1"/>
          </p:cNvSpPr>
          <p:nvPr>
            <p:ph type="pic" sz="quarter" idx="33" hasCustomPrompt="1"/>
          </p:nvPr>
        </p:nvSpPr>
        <p:spPr>
          <a:xfrm>
            <a:off x="3603313" y="1684641"/>
            <a:ext cx="2268000" cy="1986288"/>
          </a:xfrm>
          <a:prstGeom prst="rect">
            <a:avLst/>
          </a:prstGeom>
          <a:solidFill>
            <a:schemeClr val="bg1">
              <a:lumMod val="95000"/>
            </a:schemeClr>
          </a:solidFill>
          <a:ln w="19050">
            <a:solidFill>
              <a:schemeClr val="accent2"/>
            </a:solidFill>
          </a:ln>
        </p:spPr>
        <p:txBody>
          <a:bodyPr anchor="ctr"/>
          <a:lstStyle>
            <a:lvl1pPr algn="ctr">
              <a:lnSpc>
                <a:spcPct val="100000"/>
              </a:lnSpc>
              <a:defRPr lang="ko-KR" altLang="en-US" sz="1200" dirty="0">
                <a:solidFill>
                  <a:schemeClr val="tx1">
                    <a:lumMod val="75000"/>
                    <a:lumOff val="25000"/>
                  </a:schemeClr>
                </a:solidFill>
              </a:defRPr>
            </a:lvl1pPr>
          </a:lstStyle>
          <a:p>
            <a:pPr marL="0" lvl="0" indent="0" algn="ctr">
              <a:buNone/>
            </a:pPr>
            <a:r>
              <a:rPr lang="en-US" altLang="ko-KR" dirty="0"/>
              <a:t>Place Your Picture Here</a:t>
            </a:r>
            <a:endParaRPr lang="ko-KR" altLang="en-US" dirty="0"/>
          </a:p>
        </p:txBody>
      </p:sp>
      <p:sp>
        <p:nvSpPr>
          <p:cNvPr id="12" name="그림 개체 틀 2">
            <a:extLst>
              <a:ext uri="{FF2B5EF4-FFF2-40B4-BE49-F238E27FC236}">
                <a16:creationId xmlns:a16="http://schemas.microsoft.com/office/drawing/2014/main" id="{7F9885DB-8EEC-4DEC-B04E-A35EA931C0FC}"/>
              </a:ext>
            </a:extLst>
          </p:cNvPr>
          <p:cNvSpPr>
            <a:spLocks noGrp="1"/>
          </p:cNvSpPr>
          <p:nvPr>
            <p:ph type="pic" sz="quarter" idx="38" hasCustomPrompt="1"/>
          </p:nvPr>
        </p:nvSpPr>
        <p:spPr>
          <a:xfrm>
            <a:off x="6301102" y="1684641"/>
            <a:ext cx="2268000" cy="1986288"/>
          </a:xfrm>
          <a:prstGeom prst="rect">
            <a:avLst/>
          </a:prstGeom>
          <a:solidFill>
            <a:schemeClr val="bg1">
              <a:lumMod val="95000"/>
            </a:schemeClr>
          </a:solidFill>
          <a:ln w="19050">
            <a:solidFill>
              <a:schemeClr val="accent3"/>
            </a:solidFill>
          </a:ln>
        </p:spPr>
        <p:txBody>
          <a:bodyPr anchor="ctr"/>
          <a:lstStyle>
            <a:lvl1pPr algn="ctr">
              <a:lnSpc>
                <a:spcPct val="100000"/>
              </a:lnSpc>
              <a:defRPr lang="ko-KR" altLang="en-US" sz="1200" dirty="0">
                <a:solidFill>
                  <a:schemeClr val="tx1">
                    <a:lumMod val="75000"/>
                    <a:lumOff val="25000"/>
                  </a:schemeClr>
                </a:solidFill>
              </a:defRPr>
            </a:lvl1pPr>
          </a:lstStyle>
          <a:p>
            <a:pPr marL="0" lvl="0" indent="0" algn="ctr">
              <a:buNone/>
            </a:pPr>
            <a:r>
              <a:rPr lang="en-US" altLang="ko-KR" dirty="0"/>
              <a:t>Place Your Picture Here</a:t>
            </a:r>
            <a:endParaRPr lang="ko-KR" altLang="en-US" dirty="0"/>
          </a:p>
        </p:txBody>
      </p:sp>
      <p:sp>
        <p:nvSpPr>
          <p:cNvPr id="13" name="그림 개체 틀 2">
            <a:extLst>
              <a:ext uri="{FF2B5EF4-FFF2-40B4-BE49-F238E27FC236}">
                <a16:creationId xmlns:a16="http://schemas.microsoft.com/office/drawing/2014/main" id="{F8820DFE-35B9-44E0-883B-A21DCD7C7503}"/>
              </a:ext>
            </a:extLst>
          </p:cNvPr>
          <p:cNvSpPr>
            <a:spLocks noGrp="1"/>
          </p:cNvSpPr>
          <p:nvPr>
            <p:ph type="pic" sz="quarter" idx="43" hasCustomPrompt="1"/>
          </p:nvPr>
        </p:nvSpPr>
        <p:spPr>
          <a:xfrm>
            <a:off x="9016308" y="1684641"/>
            <a:ext cx="2268000" cy="1986288"/>
          </a:xfrm>
          <a:prstGeom prst="rect">
            <a:avLst/>
          </a:prstGeom>
          <a:solidFill>
            <a:schemeClr val="bg1">
              <a:lumMod val="95000"/>
            </a:schemeClr>
          </a:solidFill>
          <a:ln w="19050">
            <a:solidFill>
              <a:schemeClr val="accent4"/>
            </a:solidFill>
          </a:ln>
        </p:spPr>
        <p:txBody>
          <a:bodyPr anchor="ctr"/>
          <a:lstStyle>
            <a:lvl1pPr algn="ctr">
              <a:lnSpc>
                <a:spcPct val="100000"/>
              </a:lnSpc>
              <a:defRPr lang="ko-KR" altLang="en-US" sz="1200" dirty="0">
                <a:solidFill>
                  <a:schemeClr val="tx1">
                    <a:lumMod val="75000"/>
                    <a:lumOff val="25000"/>
                  </a:schemeClr>
                </a:solidFill>
              </a:defRPr>
            </a:lvl1pPr>
          </a:lstStyle>
          <a:p>
            <a:pPr marL="0" lvl="0" indent="0" algn="ctr">
              <a:buNone/>
            </a:pPr>
            <a:r>
              <a:rPr lang="en-US" altLang="ko-KR" dirty="0"/>
              <a:t>Place Your Picture Here</a:t>
            </a:r>
            <a:endParaRPr lang="ko-KR" altLang="en-US" dirty="0"/>
          </a:p>
        </p:txBody>
      </p:sp>
      <p:sp>
        <p:nvSpPr>
          <p:cNvPr id="22" name="Text Placeholder 9">
            <a:extLst>
              <a:ext uri="{FF2B5EF4-FFF2-40B4-BE49-F238E27FC236}">
                <a16:creationId xmlns:a16="http://schemas.microsoft.com/office/drawing/2014/main" id="{4111A57B-317A-41FC-8D5B-458B4DA86DA4}"/>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27" name="Group 26">
            <a:extLst>
              <a:ext uri="{FF2B5EF4-FFF2-40B4-BE49-F238E27FC236}">
                <a16:creationId xmlns:a16="http://schemas.microsoft.com/office/drawing/2014/main" id="{6B03E213-D4DF-4EF0-9F61-659F284976AB}"/>
              </a:ext>
            </a:extLst>
          </p:cNvPr>
          <p:cNvGrpSpPr/>
          <p:nvPr userDrawn="1"/>
        </p:nvGrpSpPr>
        <p:grpSpPr>
          <a:xfrm flipV="1">
            <a:off x="0" y="6589394"/>
            <a:ext cx="12207240" cy="169545"/>
            <a:chOff x="0" y="6646544"/>
            <a:chExt cx="9003886" cy="169545"/>
          </a:xfrm>
        </p:grpSpPr>
        <p:sp>
          <p:nvSpPr>
            <p:cNvPr id="23" name="Rectangle 22">
              <a:extLst>
                <a:ext uri="{FF2B5EF4-FFF2-40B4-BE49-F238E27FC236}">
                  <a16:creationId xmlns:a16="http://schemas.microsoft.com/office/drawing/2014/main" id="{EA3FE02D-42B7-4C9D-8A1E-1D89D526B2CE}"/>
                </a:ext>
              </a:extLst>
            </p:cNvPr>
            <p:cNvSpPr/>
            <p:nvPr userDrawn="1"/>
          </p:nvSpPr>
          <p:spPr>
            <a:xfrm>
              <a:off x="0" y="6724649"/>
              <a:ext cx="9003886"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8D5CB49-7A8E-4E79-8B3F-4B08186A005B}"/>
                </a:ext>
              </a:extLst>
            </p:cNvPr>
            <p:cNvSpPr/>
            <p:nvPr userDrawn="1"/>
          </p:nvSpPr>
          <p:spPr>
            <a:xfrm>
              <a:off x="0" y="6646544"/>
              <a:ext cx="9003886"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3D770D03-D2D1-48C9-8D60-8B6B995F4025}"/>
              </a:ext>
            </a:extLst>
          </p:cNvPr>
          <p:cNvSpPr/>
          <p:nvPr userDrawn="1"/>
        </p:nvSpPr>
        <p:spPr>
          <a:xfrm>
            <a:off x="9162634" y="6483782"/>
            <a:ext cx="2800767" cy="365760"/>
          </a:xfrm>
          <a:prstGeom prst="rect">
            <a:avLst/>
          </a:prstGeom>
        </p:spPr>
        <p:txBody>
          <a:bodyPr wrap="none">
            <a:spAutoFit/>
          </a:bodyPr>
          <a:lstStyle/>
          <a:p>
            <a:r>
              <a:rPr lang="en-US" dirty="0">
                <a:solidFill>
                  <a:schemeClr val="bg1"/>
                </a:solidFill>
              </a:rPr>
              <a:t>Living Sports Healthy Life</a:t>
            </a:r>
          </a:p>
        </p:txBody>
      </p:sp>
    </p:spTree>
    <p:extLst>
      <p:ext uri="{BB962C8B-B14F-4D97-AF65-F5344CB8AC3E}">
        <p14:creationId xmlns:p14="http://schemas.microsoft.com/office/powerpoint/2010/main" val="4087088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sp>
        <p:nvSpPr>
          <p:cNvPr id="20" name="막힌 원호 14">
            <a:extLst>
              <a:ext uri="{FF2B5EF4-FFF2-40B4-BE49-F238E27FC236}">
                <a16:creationId xmlns:a16="http://schemas.microsoft.com/office/drawing/2014/main" id="{8BBD93FA-C902-44BC-A5BA-59A5998BE45C}"/>
              </a:ext>
            </a:extLst>
          </p:cNvPr>
          <p:cNvSpPr/>
          <p:nvPr userDrawn="1"/>
        </p:nvSpPr>
        <p:spPr>
          <a:xfrm>
            <a:off x="4093892" y="1736269"/>
            <a:ext cx="3960000" cy="3960000"/>
          </a:xfrm>
          <a:prstGeom prst="blockArc">
            <a:avLst>
              <a:gd name="adj1" fmla="val 13812800"/>
              <a:gd name="adj2" fmla="val 7644143"/>
              <a:gd name="adj3" fmla="val 1399"/>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nvGrpSpPr>
          <p:cNvPr id="11" name="Graphic 14">
            <a:extLst>
              <a:ext uri="{FF2B5EF4-FFF2-40B4-BE49-F238E27FC236}">
                <a16:creationId xmlns:a16="http://schemas.microsoft.com/office/drawing/2014/main" id="{2E342667-10AA-49D5-AE1F-137CD2CCB9D7}"/>
              </a:ext>
            </a:extLst>
          </p:cNvPr>
          <p:cNvGrpSpPr/>
          <p:nvPr userDrawn="1"/>
        </p:nvGrpSpPr>
        <p:grpSpPr>
          <a:xfrm>
            <a:off x="580088" y="2156930"/>
            <a:ext cx="4675576" cy="3677420"/>
            <a:chOff x="2444748" y="555045"/>
            <a:chExt cx="7282048" cy="5727454"/>
          </a:xfrm>
        </p:grpSpPr>
        <p:sp>
          <p:nvSpPr>
            <p:cNvPr id="12" name="Freeform: Shape 11">
              <a:extLst>
                <a:ext uri="{FF2B5EF4-FFF2-40B4-BE49-F238E27FC236}">
                  <a16:creationId xmlns:a16="http://schemas.microsoft.com/office/drawing/2014/main" id="{6C9C1B7D-C3CE-418C-9D63-709049FC27E0}"/>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6DD3A80-9D01-4A09-9582-D2AE8F633F6D}"/>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1BDD594B-BBD5-43B3-A91A-753123B90D57}"/>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E2315B81-0243-4AF0-8FD9-D9F2016F5FC0}"/>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15EB18CD-553D-4A06-9CD9-FE5BB3A03B8A}"/>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041E64BB-2DFD-43AE-BCB2-02903F91BAEF}"/>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5ACC7839-251D-4AC4-90DF-2C24A60C3AAE}"/>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FF6E2B2-9E41-4BAB-8E49-E2A69BA3BB62}"/>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21" name="그림 개체 틀 2">
            <a:extLst>
              <a:ext uri="{FF2B5EF4-FFF2-40B4-BE49-F238E27FC236}">
                <a16:creationId xmlns:a16="http://schemas.microsoft.com/office/drawing/2014/main" id="{373EB29B-D8B2-4E67-86D0-A7E8DEE9DF53}"/>
              </a:ext>
            </a:extLst>
          </p:cNvPr>
          <p:cNvSpPr>
            <a:spLocks noGrp="1"/>
          </p:cNvSpPr>
          <p:nvPr>
            <p:ph type="pic" sz="quarter" idx="42" hasCustomPrompt="1"/>
          </p:nvPr>
        </p:nvSpPr>
        <p:spPr>
          <a:xfrm>
            <a:off x="745720" y="2311004"/>
            <a:ext cx="4398848" cy="2559337"/>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22" name="Text Placeholder 9">
            <a:extLst>
              <a:ext uri="{FF2B5EF4-FFF2-40B4-BE49-F238E27FC236}">
                <a16:creationId xmlns:a16="http://schemas.microsoft.com/office/drawing/2014/main" id="{0A0E8F74-C84A-4E87-A4DB-96386B2C25F5}"/>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23" name="Group 22">
            <a:extLst>
              <a:ext uri="{FF2B5EF4-FFF2-40B4-BE49-F238E27FC236}">
                <a16:creationId xmlns:a16="http://schemas.microsoft.com/office/drawing/2014/main" id="{1C12A43D-C1F5-4390-B49E-5FBD8861E8A1}"/>
              </a:ext>
            </a:extLst>
          </p:cNvPr>
          <p:cNvGrpSpPr/>
          <p:nvPr userDrawn="1"/>
        </p:nvGrpSpPr>
        <p:grpSpPr>
          <a:xfrm flipV="1">
            <a:off x="0" y="6589394"/>
            <a:ext cx="12207240" cy="169545"/>
            <a:chOff x="0" y="6646544"/>
            <a:chExt cx="9003886" cy="169545"/>
          </a:xfrm>
        </p:grpSpPr>
        <p:sp>
          <p:nvSpPr>
            <p:cNvPr id="24" name="Rectangle 23">
              <a:extLst>
                <a:ext uri="{FF2B5EF4-FFF2-40B4-BE49-F238E27FC236}">
                  <a16:creationId xmlns:a16="http://schemas.microsoft.com/office/drawing/2014/main" id="{5B431CBC-18C0-4B51-88D8-2EF236882C33}"/>
                </a:ext>
              </a:extLst>
            </p:cNvPr>
            <p:cNvSpPr/>
            <p:nvPr userDrawn="1"/>
          </p:nvSpPr>
          <p:spPr>
            <a:xfrm>
              <a:off x="0" y="6724649"/>
              <a:ext cx="9003886"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64C95D7-63F7-4F73-9BB1-8F284217E91C}"/>
                </a:ext>
              </a:extLst>
            </p:cNvPr>
            <p:cNvSpPr/>
            <p:nvPr userDrawn="1"/>
          </p:nvSpPr>
          <p:spPr>
            <a:xfrm>
              <a:off x="0" y="6646544"/>
              <a:ext cx="9003886"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57E6A7A2-8B51-48FF-A13A-1C46967E3EB3}"/>
              </a:ext>
            </a:extLst>
          </p:cNvPr>
          <p:cNvSpPr/>
          <p:nvPr userDrawn="1"/>
        </p:nvSpPr>
        <p:spPr>
          <a:xfrm>
            <a:off x="9162634" y="6483782"/>
            <a:ext cx="2800767" cy="365760"/>
          </a:xfrm>
          <a:prstGeom prst="rect">
            <a:avLst/>
          </a:prstGeom>
        </p:spPr>
        <p:txBody>
          <a:bodyPr wrap="none">
            <a:spAutoFit/>
          </a:bodyPr>
          <a:lstStyle/>
          <a:p>
            <a:r>
              <a:rPr lang="en-US" dirty="0">
                <a:solidFill>
                  <a:schemeClr val="bg1"/>
                </a:solidFill>
              </a:rPr>
              <a:t>Living Sports Healthy Life</a:t>
            </a:r>
          </a:p>
        </p:txBody>
      </p:sp>
    </p:spTree>
    <p:extLst>
      <p:ext uri="{BB962C8B-B14F-4D97-AF65-F5344CB8AC3E}">
        <p14:creationId xmlns:p14="http://schemas.microsoft.com/office/powerpoint/2010/main" val="652011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Break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249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59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3" name="Group 2">
            <a:extLst>
              <a:ext uri="{FF2B5EF4-FFF2-40B4-BE49-F238E27FC236}">
                <a16:creationId xmlns:a16="http://schemas.microsoft.com/office/drawing/2014/main" id="{9F79DA6E-C333-45BB-ABFC-1B567DA0BFEA}"/>
              </a:ext>
            </a:extLst>
          </p:cNvPr>
          <p:cNvGrpSpPr/>
          <p:nvPr userDrawn="1"/>
        </p:nvGrpSpPr>
        <p:grpSpPr>
          <a:xfrm flipV="1">
            <a:off x="0" y="6589394"/>
            <a:ext cx="12207240" cy="169545"/>
            <a:chOff x="0" y="6646544"/>
            <a:chExt cx="9003886" cy="169545"/>
          </a:xfrm>
        </p:grpSpPr>
        <p:sp>
          <p:nvSpPr>
            <p:cNvPr id="4" name="Rectangle 3">
              <a:extLst>
                <a:ext uri="{FF2B5EF4-FFF2-40B4-BE49-F238E27FC236}">
                  <a16:creationId xmlns:a16="http://schemas.microsoft.com/office/drawing/2014/main" id="{952BCAAC-80AC-48BC-AACC-0512DECB3B8E}"/>
                </a:ext>
              </a:extLst>
            </p:cNvPr>
            <p:cNvSpPr/>
            <p:nvPr userDrawn="1"/>
          </p:nvSpPr>
          <p:spPr>
            <a:xfrm>
              <a:off x="0" y="6724649"/>
              <a:ext cx="9003886"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E83F4D5-2B2F-4060-8579-3D6D47C3B5C9}"/>
                </a:ext>
              </a:extLst>
            </p:cNvPr>
            <p:cNvSpPr/>
            <p:nvPr userDrawn="1"/>
          </p:nvSpPr>
          <p:spPr>
            <a:xfrm>
              <a:off x="0" y="6646544"/>
              <a:ext cx="9003886"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1894459C-F0AA-428E-81C7-01B1779992A5}"/>
              </a:ext>
            </a:extLst>
          </p:cNvPr>
          <p:cNvSpPr/>
          <p:nvPr userDrawn="1"/>
        </p:nvSpPr>
        <p:spPr>
          <a:xfrm>
            <a:off x="9162634" y="6483782"/>
            <a:ext cx="2800767" cy="365760"/>
          </a:xfrm>
          <a:prstGeom prst="rect">
            <a:avLst/>
          </a:prstGeom>
        </p:spPr>
        <p:txBody>
          <a:bodyPr wrap="none">
            <a:spAutoFit/>
          </a:bodyPr>
          <a:lstStyle/>
          <a:p>
            <a:r>
              <a:rPr lang="en-US" dirty="0">
                <a:solidFill>
                  <a:schemeClr val="bg1"/>
                </a:solidFill>
              </a:rPr>
              <a:t>Living Sports Healthy Life</a:t>
            </a:r>
          </a:p>
        </p:txBody>
      </p:sp>
    </p:spTree>
    <p:extLst>
      <p:ext uri="{BB962C8B-B14F-4D97-AF65-F5344CB8AC3E}">
        <p14:creationId xmlns:p14="http://schemas.microsoft.com/office/powerpoint/2010/main" val="4064022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3" name="Graphic 10">
            <a:extLst>
              <a:ext uri="{FF2B5EF4-FFF2-40B4-BE49-F238E27FC236}">
                <a16:creationId xmlns:a16="http://schemas.microsoft.com/office/drawing/2014/main" id="{68F1FB5C-9360-4E55-A7B6-64DE491B3CB0}"/>
              </a:ext>
            </a:extLst>
          </p:cNvPr>
          <p:cNvSpPr/>
          <p:nvPr userDrawn="1"/>
        </p:nvSpPr>
        <p:spPr>
          <a:xfrm flipH="1">
            <a:off x="10896600" y="5624055"/>
            <a:ext cx="1068843" cy="965339"/>
          </a:xfrm>
          <a:custGeom>
            <a:avLst/>
            <a:gdLst>
              <a:gd name="connsiteX0" fmla="*/ 44313 w 2823151"/>
              <a:gd name="connsiteY0" fmla="*/ 2550154 h 2549768"/>
              <a:gd name="connsiteX1" fmla="*/ 734 w 2823151"/>
              <a:gd name="connsiteY1" fmla="*/ 2446485 h 2549768"/>
              <a:gd name="connsiteX2" fmla="*/ 10208 w 2823151"/>
              <a:gd name="connsiteY2" fmla="*/ 2351478 h 2549768"/>
              <a:gd name="connsiteX3" fmla="*/ 13185 w 2823151"/>
              <a:gd name="connsiteY3" fmla="*/ 2327388 h 2549768"/>
              <a:gd name="connsiteX4" fmla="*/ 1817 w 2823151"/>
              <a:gd name="connsiteY4" fmla="*/ 2133313 h 2549768"/>
              <a:gd name="connsiteX5" fmla="*/ 14268 w 2823151"/>
              <a:gd name="connsiteY5" fmla="*/ 2059960 h 2549768"/>
              <a:gd name="connsiteX6" fmla="*/ 74899 w 2823151"/>
              <a:gd name="connsiteY6" fmla="*/ 2046426 h 2549768"/>
              <a:gd name="connsiteX7" fmla="*/ 101967 w 2823151"/>
              <a:gd name="connsiteY7" fmla="*/ 2051840 h 2549768"/>
              <a:gd name="connsiteX8" fmla="*/ 125245 w 2823151"/>
              <a:gd name="connsiteY8" fmla="*/ 2058336 h 2549768"/>
              <a:gd name="connsiteX9" fmla="*/ 195079 w 2823151"/>
              <a:gd name="connsiteY9" fmla="*/ 2050486 h 2549768"/>
              <a:gd name="connsiteX10" fmla="*/ 328523 w 2823151"/>
              <a:gd name="connsiteY10" fmla="*/ 1931930 h 2549768"/>
              <a:gd name="connsiteX11" fmla="*/ 403771 w 2823151"/>
              <a:gd name="connsiteY11" fmla="*/ 1852893 h 2549768"/>
              <a:gd name="connsiteX12" fmla="*/ 473064 w 2823151"/>
              <a:gd name="connsiteY12" fmla="*/ 1774668 h 2549768"/>
              <a:gd name="connsiteX13" fmla="*/ 568071 w 2823151"/>
              <a:gd name="connsiteY13" fmla="*/ 1697796 h 2549768"/>
              <a:gd name="connsiteX14" fmla="*/ 649003 w 2823151"/>
              <a:gd name="connsiteY14" fmla="*/ 1653405 h 2549768"/>
              <a:gd name="connsiteX15" fmla="*/ 708823 w 2823151"/>
              <a:gd name="connsiteY15" fmla="*/ 1625255 h 2549768"/>
              <a:gd name="connsiteX16" fmla="*/ 727499 w 2823151"/>
              <a:gd name="connsiteY16" fmla="*/ 1613886 h 2549768"/>
              <a:gd name="connsiteX17" fmla="*/ 795168 w 2823151"/>
              <a:gd name="connsiteY17" fmla="*/ 1552713 h 2549768"/>
              <a:gd name="connsiteX18" fmla="*/ 820341 w 2823151"/>
              <a:gd name="connsiteY18" fmla="*/ 1515631 h 2549768"/>
              <a:gd name="connsiteX19" fmla="*/ 867439 w 2823151"/>
              <a:gd name="connsiteY19" fmla="*/ 1442819 h 2549768"/>
              <a:gd name="connsiteX20" fmla="*/ 981393 w 2823151"/>
              <a:gd name="connsiteY20" fmla="*/ 1296383 h 2549768"/>
              <a:gd name="connsiteX21" fmla="*/ 1016581 w 2823151"/>
              <a:gd name="connsiteY21" fmla="*/ 1263090 h 2549768"/>
              <a:gd name="connsiteX22" fmla="*/ 1046356 w 2823151"/>
              <a:gd name="connsiteY22" fmla="*/ 1222759 h 2549768"/>
              <a:gd name="connsiteX23" fmla="*/ 1065303 w 2823151"/>
              <a:gd name="connsiteY23" fmla="*/ 1157797 h 2549768"/>
              <a:gd name="connsiteX24" fmla="*/ 1114566 w 2823151"/>
              <a:gd name="connsiteY24" fmla="*/ 1020023 h 2549768"/>
              <a:gd name="connsiteX25" fmla="*/ 1167618 w 2823151"/>
              <a:gd name="connsiteY25" fmla="*/ 962910 h 2549768"/>
              <a:gd name="connsiteX26" fmla="*/ 1210385 w 2823151"/>
              <a:gd name="connsiteY26" fmla="*/ 936113 h 2549768"/>
              <a:gd name="connsiteX27" fmla="*/ 1265603 w 2823151"/>
              <a:gd name="connsiteY27" fmla="*/ 900925 h 2549768"/>
              <a:gd name="connsiteX28" fmla="*/ 1275348 w 2823151"/>
              <a:gd name="connsiteY28" fmla="*/ 896053 h 2549768"/>
              <a:gd name="connsiteX29" fmla="*/ 1319738 w 2823151"/>
              <a:gd name="connsiteY29" fmla="*/ 866279 h 2549768"/>
              <a:gd name="connsiteX30" fmla="*/ 1368189 w 2823151"/>
              <a:gd name="connsiteY30" fmla="*/ 823783 h 2549768"/>
              <a:gd name="connsiteX31" fmla="*/ 1397152 w 2823151"/>
              <a:gd name="connsiteY31" fmla="*/ 795362 h 2549768"/>
              <a:gd name="connsiteX32" fmla="*/ 1426926 w 2823151"/>
              <a:gd name="connsiteY32" fmla="*/ 764505 h 2549768"/>
              <a:gd name="connsiteX33" fmla="*/ 1438565 w 2823151"/>
              <a:gd name="connsiteY33" fmla="*/ 753136 h 2549768"/>
              <a:gd name="connsiteX34" fmla="*/ 1474294 w 2823151"/>
              <a:gd name="connsiteY34" fmla="*/ 707121 h 2549768"/>
              <a:gd name="connsiteX35" fmla="*/ 1506234 w 2823151"/>
              <a:gd name="connsiteY35" fmla="*/ 658400 h 2549768"/>
              <a:gd name="connsiteX36" fmla="*/ 1524369 w 2823151"/>
              <a:gd name="connsiteY36" fmla="*/ 635122 h 2549768"/>
              <a:gd name="connsiteX37" fmla="*/ 1642384 w 2823151"/>
              <a:gd name="connsiteY37" fmla="*/ 499784 h 2549768"/>
              <a:gd name="connsiteX38" fmla="*/ 1685151 w 2823151"/>
              <a:gd name="connsiteY38" fmla="*/ 458370 h 2549768"/>
              <a:gd name="connsiteX39" fmla="*/ 1744429 w 2823151"/>
              <a:gd name="connsiteY39" fmla="*/ 385017 h 2549768"/>
              <a:gd name="connsiteX40" fmla="*/ 1738745 w 2823151"/>
              <a:gd name="connsiteY40" fmla="*/ 361739 h 2549768"/>
              <a:gd name="connsiteX41" fmla="*/ 1641031 w 2823151"/>
              <a:gd name="connsiteY41" fmla="*/ 283513 h 2549768"/>
              <a:gd name="connsiteX42" fmla="*/ 1602595 w 2823151"/>
              <a:gd name="connsiteY42" fmla="*/ 248867 h 2549768"/>
              <a:gd name="connsiteX43" fmla="*/ 1585813 w 2823151"/>
              <a:gd name="connsiteY43" fmla="*/ 242912 h 2549768"/>
              <a:gd name="connsiteX44" fmla="*/ 1455076 w 2823151"/>
              <a:gd name="connsiteY44" fmla="*/ 238311 h 2549768"/>
              <a:gd name="connsiteX45" fmla="*/ 1364129 w 2823151"/>
              <a:gd name="connsiteY45" fmla="*/ 221258 h 2549768"/>
              <a:gd name="connsiteX46" fmla="*/ 1182776 w 2823151"/>
              <a:gd name="connsiteY46" fmla="*/ 226401 h 2549768"/>
              <a:gd name="connsiteX47" fmla="*/ 1140010 w 2823151"/>
              <a:gd name="connsiteY47" fmla="*/ 243724 h 2549768"/>
              <a:gd name="connsiteX48" fmla="*/ 1109694 w 2823151"/>
              <a:gd name="connsiteY48" fmla="*/ 255904 h 2549768"/>
              <a:gd name="connsiteX49" fmla="*/ 1039318 w 2823151"/>
              <a:gd name="connsiteY49" fmla="*/ 310852 h 2549768"/>
              <a:gd name="connsiteX50" fmla="*/ 1035258 w 2823151"/>
              <a:gd name="connsiteY50" fmla="*/ 336837 h 2549768"/>
              <a:gd name="connsiteX51" fmla="*/ 1030115 w 2823151"/>
              <a:gd name="connsiteY51" fmla="*/ 348746 h 2549768"/>
              <a:gd name="connsiteX52" fmla="*/ 1007378 w 2823151"/>
              <a:gd name="connsiteY52" fmla="*/ 341438 h 2549768"/>
              <a:gd name="connsiteX53" fmla="*/ 1014686 w 2823151"/>
              <a:gd name="connsiteY53" fmla="*/ 271062 h 2549768"/>
              <a:gd name="connsiteX54" fmla="*/ 1023348 w 2823151"/>
              <a:gd name="connsiteY54" fmla="*/ 249950 h 2549768"/>
              <a:gd name="connsiteX55" fmla="*/ 1017393 w 2823151"/>
              <a:gd name="connsiteY55" fmla="*/ 241017 h 2549768"/>
              <a:gd name="connsiteX56" fmla="*/ 960551 w 2823151"/>
              <a:gd name="connsiteY56" fmla="*/ 236957 h 2549768"/>
              <a:gd name="connsiteX57" fmla="*/ 864461 w 2823151"/>
              <a:gd name="connsiteY57" fmla="*/ 246431 h 2549768"/>
              <a:gd name="connsiteX58" fmla="*/ 850115 w 2823151"/>
              <a:gd name="connsiteY58" fmla="*/ 232085 h 2549768"/>
              <a:gd name="connsiteX59" fmla="*/ 862296 w 2823151"/>
              <a:gd name="connsiteY59" fmla="*/ 212326 h 2549768"/>
              <a:gd name="connsiteX60" fmla="*/ 948371 w 2823151"/>
              <a:gd name="connsiteY60" fmla="*/ 194461 h 2549768"/>
              <a:gd name="connsiteX61" fmla="*/ 962987 w 2823151"/>
              <a:gd name="connsiteY61" fmla="*/ 184446 h 2549768"/>
              <a:gd name="connsiteX62" fmla="*/ 953784 w 2823151"/>
              <a:gd name="connsiteY62" fmla="*/ 182551 h 2549768"/>
              <a:gd name="connsiteX63" fmla="*/ 853634 w 2823151"/>
              <a:gd name="connsiteY63" fmla="*/ 176867 h 2549768"/>
              <a:gd name="connsiteX64" fmla="*/ 836852 w 2823151"/>
              <a:gd name="connsiteY64" fmla="*/ 144115 h 2549768"/>
              <a:gd name="connsiteX65" fmla="*/ 852822 w 2823151"/>
              <a:gd name="connsiteY65" fmla="*/ 138702 h 2549768"/>
              <a:gd name="connsiteX66" fmla="*/ 958657 w 2823151"/>
              <a:gd name="connsiteY66" fmla="*/ 141409 h 2549768"/>
              <a:gd name="connsiteX67" fmla="*/ 970566 w 2823151"/>
              <a:gd name="connsiteY67" fmla="*/ 137890 h 2549768"/>
              <a:gd name="connsiteX68" fmla="*/ 938356 w 2823151"/>
              <a:gd name="connsiteY68" fmla="*/ 128416 h 2549768"/>
              <a:gd name="connsiteX69" fmla="*/ 879078 w 2823151"/>
              <a:gd name="connsiteY69" fmla="*/ 108386 h 2549768"/>
              <a:gd name="connsiteX70" fmla="*/ 869604 w 2823151"/>
              <a:gd name="connsiteY70" fmla="*/ 82130 h 2549768"/>
              <a:gd name="connsiteX71" fmla="*/ 892612 w 2823151"/>
              <a:gd name="connsiteY71" fmla="*/ 72927 h 2549768"/>
              <a:gd name="connsiteX72" fmla="*/ 986536 w 2823151"/>
              <a:gd name="connsiteY72" fmla="*/ 100536 h 2549768"/>
              <a:gd name="connsiteX73" fmla="*/ 995468 w 2823151"/>
              <a:gd name="connsiteY73" fmla="*/ 96747 h 2549768"/>
              <a:gd name="connsiteX74" fmla="*/ 995468 w 2823151"/>
              <a:gd name="connsiteY74" fmla="*/ 87003 h 2549768"/>
              <a:gd name="connsiteX75" fmla="*/ 957574 w 2823151"/>
              <a:gd name="connsiteY75" fmla="*/ 43153 h 2549768"/>
              <a:gd name="connsiteX76" fmla="*/ 943228 w 2823151"/>
              <a:gd name="connsiteY76" fmla="*/ 29619 h 2549768"/>
              <a:gd name="connsiteX77" fmla="*/ 940251 w 2823151"/>
              <a:gd name="connsiteY77" fmla="*/ 6612 h 2549768"/>
              <a:gd name="connsiteX78" fmla="*/ 962987 w 2823151"/>
              <a:gd name="connsiteY78" fmla="*/ 2552 h 2549768"/>
              <a:gd name="connsiteX79" fmla="*/ 975438 w 2823151"/>
              <a:gd name="connsiteY79" fmla="*/ 11484 h 2549768"/>
              <a:gd name="connsiteX80" fmla="*/ 995739 w 2823151"/>
              <a:gd name="connsiteY80" fmla="*/ 29890 h 2549768"/>
              <a:gd name="connsiteX81" fmla="*/ 1100491 w 2823151"/>
              <a:gd name="connsiteY81" fmla="*/ 81318 h 2549768"/>
              <a:gd name="connsiteX82" fmla="*/ 1159498 w 2823151"/>
              <a:gd name="connsiteY82" fmla="*/ 101890 h 2549768"/>
              <a:gd name="connsiteX83" fmla="*/ 1211197 w 2823151"/>
              <a:gd name="connsiteY83" fmla="*/ 106762 h 2549768"/>
              <a:gd name="connsiteX84" fmla="*/ 1399047 w 2823151"/>
              <a:gd name="connsiteY84" fmla="*/ 83484 h 2549768"/>
              <a:gd name="connsiteX85" fmla="*/ 1581753 w 2823151"/>
              <a:gd name="connsiteY85" fmla="*/ 88897 h 2549768"/>
              <a:gd name="connsiteX86" fmla="*/ 1602595 w 2823151"/>
              <a:gd name="connsiteY86" fmla="*/ 90521 h 2549768"/>
              <a:gd name="connsiteX87" fmla="*/ 1643467 w 2823151"/>
              <a:gd name="connsiteY87" fmla="*/ 104055 h 2549768"/>
              <a:gd name="connsiteX88" fmla="*/ 1720610 w 2823151"/>
              <a:gd name="connsiteY88" fmla="*/ 143033 h 2549768"/>
              <a:gd name="connsiteX89" fmla="*/ 1783948 w 2823151"/>
              <a:gd name="connsiteY89" fmla="*/ 173890 h 2549768"/>
              <a:gd name="connsiteX90" fmla="*/ 1796128 w 2823151"/>
              <a:gd name="connsiteY90" fmla="*/ 179032 h 2549768"/>
              <a:gd name="connsiteX91" fmla="*/ 1891135 w 2823151"/>
              <a:gd name="connsiteY91" fmla="*/ 221258 h 2549768"/>
              <a:gd name="connsiteX92" fmla="*/ 1976940 w 2823151"/>
              <a:gd name="connsiteY92" fmla="*/ 261047 h 2549768"/>
              <a:gd name="connsiteX93" fmla="*/ 2044338 w 2823151"/>
              <a:gd name="connsiteY93" fmla="*/ 314370 h 2549768"/>
              <a:gd name="connsiteX94" fmla="*/ 2058955 w 2823151"/>
              <a:gd name="connsiteY94" fmla="*/ 328987 h 2549768"/>
              <a:gd name="connsiteX95" fmla="*/ 2077631 w 2823151"/>
              <a:gd name="connsiteY95" fmla="*/ 321408 h 2549768"/>
              <a:gd name="connsiteX96" fmla="*/ 2105782 w 2823151"/>
              <a:gd name="connsiteY96" fmla="*/ 267002 h 2549768"/>
              <a:gd name="connsiteX97" fmla="*/ 2135556 w 2823151"/>
              <a:gd name="connsiteY97" fmla="*/ 238311 h 2549768"/>
              <a:gd name="connsiteX98" fmla="*/ 2188067 w 2823151"/>
              <a:gd name="connsiteY98" fmla="*/ 213679 h 2549768"/>
              <a:gd name="connsiteX99" fmla="*/ 2326112 w 2823151"/>
              <a:gd name="connsiteY99" fmla="*/ 207724 h 2549768"/>
              <a:gd name="connsiteX100" fmla="*/ 2362382 w 2823151"/>
              <a:gd name="connsiteY100" fmla="*/ 229649 h 2549768"/>
              <a:gd name="connsiteX101" fmla="*/ 2390533 w 2823151"/>
              <a:gd name="connsiteY101" fmla="*/ 244536 h 2549768"/>
              <a:gd name="connsiteX102" fmla="*/ 2411916 w 2823151"/>
              <a:gd name="connsiteY102" fmla="*/ 253198 h 2549768"/>
              <a:gd name="connsiteX103" fmla="*/ 2420578 w 2823151"/>
              <a:gd name="connsiteY103" fmla="*/ 257529 h 2549768"/>
              <a:gd name="connsiteX104" fmla="*/ 2445751 w 2823151"/>
              <a:gd name="connsiteY104" fmla="*/ 280536 h 2549768"/>
              <a:gd name="connsiteX105" fmla="*/ 2459284 w 2823151"/>
              <a:gd name="connsiteY105" fmla="*/ 295423 h 2549768"/>
              <a:gd name="connsiteX106" fmla="*/ 2512608 w 2823151"/>
              <a:gd name="connsiteY106" fmla="*/ 393949 h 2549768"/>
              <a:gd name="connsiteX107" fmla="*/ 2513420 w 2823151"/>
              <a:gd name="connsiteY107" fmla="*/ 403694 h 2549768"/>
              <a:gd name="connsiteX108" fmla="*/ 2502322 w 2823151"/>
              <a:gd name="connsiteY108" fmla="*/ 445107 h 2549768"/>
              <a:gd name="connsiteX109" fmla="*/ 2479856 w 2823151"/>
              <a:gd name="connsiteY109" fmla="*/ 450250 h 2549768"/>
              <a:gd name="connsiteX110" fmla="*/ 2440608 w 2823151"/>
              <a:gd name="connsiteY110" fmla="*/ 445107 h 2549768"/>
              <a:gd name="connsiteX111" fmla="*/ 2433029 w 2823151"/>
              <a:gd name="connsiteY111" fmla="*/ 450520 h 2549768"/>
              <a:gd name="connsiteX112" fmla="*/ 2421931 w 2823151"/>
              <a:gd name="connsiteY112" fmla="*/ 489227 h 2549768"/>
              <a:gd name="connsiteX113" fmla="*/ 2408939 w 2823151"/>
              <a:gd name="connsiteY113" fmla="*/ 500866 h 2549768"/>
              <a:gd name="connsiteX114" fmla="*/ 2397570 w 2823151"/>
              <a:gd name="connsiteY114" fmla="*/ 516836 h 2549768"/>
              <a:gd name="connsiteX115" fmla="*/ 2387826 w 2823151"/>
              <a:gd name="connsiteY115" fmla="*/ 582069 h 2549768"/>
              <a:gd name="connsiteX116" fmla="*/ 2374021 w 2823151"/>
              <a:gd name="connsiteY116" fmla="*/ 593167 h 2549768"/>
              <a:gd name="connsiteX117" fmla="*/ 2364277 w 2823151"/>
              <a:gd name="connsiteY117" fmla="*/ 592625 h 2549768"/>
              <a:gd name="connsiteX118" fmla="*/ 2341811 w 2823151"/>
              <a:gd name="connsiteY118" fmla="*/ 603723 h 2549768"/>
              <a:gd name="connsiteX119" fmla="*/ 2341270 w 2823151"/>
              <a:gd name="connsiteY119" fmla="*/ 604535 h 2549768"/>
              <a:gd name="connsiteX120" fmla="*/ 2299315 w 2823151"/>
              <a:gd name="connsiteY120" fmla="*/ 631873 h 2549768"/>
              <a:gd name="connsiteX121" fmla="*/ 2289300 w 2823151"/>
              <a:gd name="connsiteY121" fmla="*/ 638099 h 2549768"/>
              <a:gd name="connsiteX122" fmla="*/ 2291736 w 2823151"/>
              <a:gd name="connsiteY122" fmla="*/ 645678 h 2549768"/>
              <a:gd name="connsiteX123" fmla="*/ 2317992 w 2823151"/>
              <a:gd name="connsiteY123" fmla="*/ 661648 h 2549768"/>
              <a:gd name="connsiteX124" fmla="*/ 2323946 w 2823151"/>
              <a:gd name="connsiteY124" fmla="*/ 664084 h 2549768"/>
              <a:gd name="connsiteX125" fmla="*/ 2402713 w 2823151"/>
              <a:gd name="connsiteY125" fmla="*/ 711452 h 2549768"/>
              <a:gd name="connsiteX126" fmla="*/ 2434382 w 2823151"/>
              <a:gd name="connsiteY126" fmla="*/ 733106 h 2549768"/>
              <a:gd name="connsiteX127" fmla="*/ 2462803 w 2823151"/>
              <a:gd name="connsiteY127" fmla="*/ 730670 h 2549768"/>
              <a:gd name="connsiteX128" fmla="*/ 2480127 w 2823151"/>
              <a:gd name="connsiteY128" fmla="*/ 715512 h 2549768"/>
              <a:gd name="connsiteX129" fmla="*/ 2562141 w 2823151"/>
              <a:gd name="connsiteY129" fmla="*/ 620505 h 2549768"/>
              <a:gd name="connsiteX130" fmla="*/ 2633870 w 2823151"/>
              <a:gd name="connsiteY130" fmla="*/ 473799 h 2549768"/>
              <a:gd name="connsiteX131" fmla="*/ 2630893 w 2823151"/>
              <a:gd name="connsiteY131" fmla="*/ 441859 h 2549768"/>
              <a:gd name="connsiteX132" fmla="*/ 2624126 w 2823151"/>
              <a:gd name="connsiteY132" fmla="*/ 424536 h 2549768"/>
              <a:gd name="connsiteX133" fmla="*/ 2606262 w 2823151"/>
              <a:gd name="connsiteY133" fmla="*/ 376355 h 2549768"/>
              <a:gd name="connsiteX134" fmla="*/ 2556728 w 2823151"/>
              <a:gd name="connsiteY134" fmla="*/ 330070 h 2549768"/>
              <a:gd name="connsiteX135" fmla="*/ 2546442 w 2823151"/>
              <a:gd name="connsiteY135" fmla="*/ 317077 h 2549768"/>
              <a:gd name="connsiteX136" fmla="*/ 2559705 w 2823151"/>
              <a:gd name="connsiteY136" fmla="*/ 308416 h 2549768"/>
              <a:gd name="connsiteX137" fmla="*/ 2592728 w 2823151"/>
              <a:gd name="connsiteY137" fmla="*/ 309769 h 2549768"/>
              <a:gd name="connsiteX138" fmla="*/ 2619795 w 2823151"/>
              <a:gd name="connsiteY138" fmla="*/ 326822 h 2549768"/>
              <a:gd name="connsiteX139" fmla="*/ 2658502 w 2823151"/>
              <a:gd name="connsiteY139" fmla="*/ 324386 h 2549768"/>
              <a:gd name="connsiteX140" fmla="*/ 2674201 w 2823151"/>
              <a:gd name="connsiteY140" fmla="*/ 269709 h 2549768"/>
              <a:gd name="connsiteX141" fmla="*/ 2688006 w 2823151"/>
              <a:gd name="connsiteY141" fmla="*/ 212055 h 2549768"/>
              <a:gd name="connsiteX142" fmla="*/ 2711555 w 2823151"/>
              <a:gd name="connsiteY142" fmla="*/ 201769 h 2549768"/>
              <a:gd name="connsiteX143" fmla="*/ 2719675 w 2823151"/>
              <a:gd name="connsiteY143" fmla="*/ 219634 h 2549768"/>
              <a:gd name="connsiteX144" fmla="*/ 2712096 w 2823151"/>
              <a:gd name="connsiteY144" fmla="*/ 257258 h 2549768"/>
              <a:gd name="connsiteX145" fmla="*/ 2724006 w 2823151"/>
              <a:gd name="connsiteY145" fmla="*/ 230732 h 2549768"/>
              <a:gd name="connsiteX146" fmla="*/ 2734833 w 2823151"/>
              <a:gd name="connsiteY146" fmla="*/ 200687 h 2549768"/>
              <a:gd name="connsiteX147" fmla="*/ 2757299 w 2823151"/>
              <a:gd name="connsiteY147" fmla="*/ 193378 h 2549768"/>
              <a:gd name="connsiteX148" fmla="*/ 2765419 w 2823151"/>
              <a:gd name="connsiteY148" fmla="*/ 212055 h 2549768"/>
              <a:gd name="connsiteX149" fmla="*/ 2769479 w 2823151"/>
              <a:gd name="connsiteY149" fmla="*/ 219363 h 2549768"/>
              <a:gd name="connsiteX150" fmla="*/ 2782742 w 2823151"/>
              <a:gd name="connsiteY150" fmla="*/ 238581 h 2549768"/>
              <a:gd name="connsiteX151" fmla="*/ 2770291 w 2823151"/>
              <a:gd name="connsiteY151" fmla="*/ 321137 h 2549768"/>
              <a:gd name="connsiteX152" fmla="*/ 2773269 w 2823151"/>
              <a:gd name="connsiteY152" fmla="*/ 337378 h 2549768"/>
              <a:gd name="connsiteX153" fmla="*/ 2792216 w 2823151"/>
              <a:gd name="connsiteY153" fmla="*/ 290551 h 2549768"/>
              <a:gd name="connsiteX154" fmla="*/ 2798442 w 2823151"/>
              <a:gd name="connsiteY154" fmla="*/ 274310 h 2549768"/>
              <a:gd name="connsiteX155" fmla="*/ 2823885 w 2823151"/>
              <a:gd name="connsiteY155" fmla="*/ 275122 h 2549768"/>
              <a:gd name="connsiteX156" fmla="*/ 2823885 w 2823151"/>
              <a:gd name="connsiteY156" fmla="*/ 297047 h 2549768"/>
              <a:gd name="connsiteX157" fmla="*/ 2799253 w 2823151"/>
              <a:gd name="connsiteY157" fmla="*/ 361468 h 2549768"/>
              <a:gd name="connsiteX158" fmla="*/ 2798171 w 2823151"/>
              <a:gd name="connsiteY158" fmla="*/ 376897 h 2549768"/>
              <a:gd name="connsiteX159" fmla="*/ 2780848 w 2823151"/>
              <a:gd name="connsiteY159" fmla="*/ 438069 h 2549768"/>
              <a:gd name="connsiteX160" fmla="*/ 2745660 w 2823151"/>
              <a:gd name="connsiteY160" fmla="*/ 494641 h 2549768"/>
              <a:gd name="connsiteX161" fmla="*/ 2707224 w 2823151"/>
              <a:gd name="connsiteY161" fmla="*/ 583964 h 2549768"/>
              <a:gd name="connsiteX162" fmla="*/ 2675555 w 2823151"/>
              <a:gd name="connsiteY162" fmla="*/ 675182 h 2549768"/>
              <a:gd name="connsiteX163" fmla="*/ 2616277 w 2823151"/>
              <a:gd name="connsiteY163" fmla="*/ 788054 h 2549768"/>
              <a:gd name="connsiteX164" fmla="*/ 2565389 w 2823151"/>
              <a:gd name="connsiteY164" fmla="*/ 862219 h 2549768"/>
              <a:gd name="connsiteX165" fmla="*/ 2543735 w 2823151"/>
              <a:gd name="connsiteY165" fmla="*/ 891452 h 2549768"/>
              <a:gd name="connsiteX166" fmla="*/ 2494743 w 2823151"/>
              <a:gd name="connsiteY166" fmla="*/ 911752 h 2549768"/>
              <a:gd name="connsiteX167" fmla="*/ 2442773 w 2823151"/>
              <a:gd name="connsiteY167" fmla="*/ 897136 h 2549768"/>
              <a:gd name="connsiteX168" fmla="*/ 2302563 w 2823151"/>
              <a:gd name="connsiteY168" fmla="*/ 851392 h 2549768"/>
              <a:gd name="connsiteX169" fmla="*/ 2193481 w 2823151"/>
              <a:gd name="connsiteY169" fmla="*/ 799693 h 2549768"/>
              <a:gd name="connsiteX170" fmla="*/ 2180759 w 2823151"/>
              <a:gd name="connsiteY170" fmla="*/ 797527 h 2549768"/>
              <a:gd name="connsiteX171" fmla="*/ 2158834 w 2823151"/>
              <a:gd name="connsiteY171" fmla="*/ 789678 h 2549768"/>
              <a:gd name="connsiteX172" fmla="*/ 2109571 w 2823151"/>
              <a:gd name="connsiteY172" fmla="*/ 754490 h 2549768"/>
              <a:gd name="connsiteX173" fmla="*/ 2085481 w 2823151"/>
              <a:gd name="connsiteY173" fmla="*/ 760174 h 2549768"/>
              <a:gd name="connsiteX174" fmla="*/ 2005631 w 2823151"/>
              <a:gd name="connsiteY174" fmla="*/ 818099 h 2549768"/>
              <a:gd name="connsiteX175" fmla="*/ 1927406 w 2823151"/>
              <a:gd name="connsiteY175" fmla="*/ 850850 h 2549768"/>
              <a:gd name="connsiteX176" fmla="*/ 1841331 w 2823151"/>
              <a:gd name="connsiteY176" fmla="*/ 908775 h 2549768"/>
              <a:gd name="connsiteX177" fmla="*/ 1799376 w 2823151"/>
              <a:gd name="connsiteY177" fmla="*/ 936925 h 2549768"/>
              <a:gd name="connsiteX178" fmla="*/ 1723858 w 2823151"/>
              <a:gd name="connsiteY178" fmla="*/ 981858 h 2549768"/>
              <a:gd name="connsiteX179" fmla="*/ 1646444 w 2823151"/>
              <a:gd name="connsiteY179" fmla="*/ 1037887 h 2549768"/>
              <a:gd name="connsiteX180" fmla="*/ 1640219 w 2823151"/>
              <a:gd name="connsiteY180" fmla="*/ 1044925 h 2549768"/>
              <a:gd name="connsiteX181" fmla="*/ 1648339 w 2823151"/>
              <a:gd name="connsiteY181" fmla="*/ 1048444 h 2549768"/>
              <a:gd name="connsiteX182" fmla="*/ 1745512 w 2823151"/>
              <a:gd name="connsiteY182" fmla="*/ 1085256 h 2549768"/>
              <a:gd name="connsiteX183" fmla="*/ 1756339 w 2823151"/>
              <a:gd name="connsiteY183" fmla="*/ 1090669 h 2549768"/>
              <a:gd name="connsiteX184" fmla="*/ 1852429 w 2823151"/>
              <a:gd name="connsiteY184" fmla="*/ 1143722 h 2549768"/>
              <a:gd name="connsiteX185" fmla="*/ 1962865 w 2823151"/>
              <a:gd name="connsiteY185" fmla="*/ 1205165 h 2549768"/>
              <a:gd name="connsiteX186" fmla="*/ 2099827 w 2823151"/>
              <a:gd name="connsiteY186" fmla="*/ 1282849 h 2549768"/>
              <a:gd name="connsiteX187" fmla="*/ 2145571 w 2823151"/>
              <a:gd name="connsiteY187" fmla="*/ 1316413 h 2549768"/>
              <a:gd name="connsiteX188" fmla="*/ 2157751 w 2823151"/>
              <a:gd name="connsiteY188" fmla="*/ 1347541 h 2549768"/>
              <a:gd name="connsiteX189" fmla="*/ 2130954 w 2823151"/>
              <a:gd name="connsiteY189" fmla="*/ 1434428 h 2549768"/>
              <a:gd name="connsiteX190" fmla="*/ 2034052 w 2823151"/>
              <a:gd name="connsiteY190" fmla="*/ 1545405 h 2549768"/>
              <a:gd name="connsiteX191" fmla="*/ 1898985 w 2823151"/>
              <a:gd name="connsiteY191" fmla="*/ 1686157 h 2549768"/>
              <a:gd name="connsiteX192" fmla="*/ 1822654 w 2823151"/>
              <a:gd name="connsiteY192" fmla="*/ 1754367 h 2549768"/>
              <a:gd name="connsiteX193" fmla="*/ 1742264 w 2823151"/>
              <a:gd name="connsiteY193" fmla="*/ 1844231 h 2549768"/>
              <a:gd name="connsiteX194" fmla="*/ 1693813 w 2823151"/>
              <a:gd name="connsiteY194" fmla="*/ 1938968 h 2549768"/>
              <a:gd name="connsiteX195" fmla="*/ 1701933 w 2823151"/>
              <a:gd name="connsiteY195" fmla="*/ 1973073 h 2549768"/>
              <a:gd name="connsiteX196" fmla="*/ 1698685 w 2823151"/>
              <a:gd name="connsiteY196" fmla="*/ 1987419 h 2549768"/>
              <a:gd name="connsiteX197" fmla="*/ 1697602 w 2823151"/>
              <a:gd name="connsiteY197" fmla="*/ 1997434 h 2549768"/>
              <a:gd name="connsiteX198" fmla="*/ 1748489 w 2823151"/>
              <a:gd name="connsiteY198" fmla="*/ 2055629 h 2549768"/>
              <a:gd name="connsiteX199" fmla="*/ 1790444 w 2823151"/>
              <a:gd name="connsiteY199" fmla="*/ 2082697 h 2549768"/>
              <a:gd name="connsiteX200" fmla="*/ 1806143 w 2823151"/>
              <a:gd name="connsiteY200" fmla="*/ 2100020 h 2549768"/>
              <a:gd name="connsiteX201" fmla="*/ 1818865 w 2823151"/>
              <a:gd name="connsiteY201" fmla="*/ 2107058 h 2549768"/>
              <a:gd name="connsiteX202" fmla="*/ 1877331 w 2823151"/>
              <a:gd name="connsiteY202" fmla="*/ 2117885 h 2549768"/>
              <a:gd name="connsiteX203" fmla="*/ 1909541 w 2823151"/>
              <a:gd name="connsiteY203" fmla="*/ 2160652 h 2549768"/>
              <a:gd name="connsiteX204" fmla="*/ 1883015 w 2823151"/>
              <a:gd name="connsiteY204" fmla="*/ 2198005 h 2549768"/>
              <a:gd name="connsiteX205" fmla="*/ 1818594 w 2823151"/>
              <a:gd name="connsiteY205" fmla="*/ 2210997 h 2549768"/>
              <a:gd name="connsiteX206" fmla="*/ 1755797 w 2823151"/>
              <a:gd name="connsiteY206" fmla="*/ 2209373 h 2549768"/>
              <a:gd name="connsiteX207" fmla="*/ 1685422 w 2823151"/>
              <a:gd name="connsiteY207" fmla="*/ 2189614 h 2549768"/>
              <a:gd name="connsiteX208" fmla="*/ 1546294 w 2823151"/>
              <a:gd name="connsiteY208" fmla="*/ 2131960 h 2549768"/>
              <a:gd name="connsiteX209" fmla="*/ 1471588 w 2823151"/>
              <a:gd name="connsiteY209" fmla="*/ 2105975 h 2549768"/>
              <a:gd name="connsiteX210" fmla="*/ 1412310 w 2823151"/>
              <a:gd name="connsiteY210" fmla="*/ 2073223 h 2549768"/>
              <a:gd name="connsiteX211" fmla="*/ 1397964 w 2823151"/>
              <a:gd name="connsiteY211" fmla="*/ 2052652 h 2549768"/>
              <a:gd name="connsiteX212" fmla="*/ 1405813 w 2823151"/>
              <a:gd name="connsiteY212" fmla="*/ 2032622 h 2549768"/>
              <a:gd name="connsiteX213" fmla="*/ 1437482 w 2823151"/>
              <a:gd name="connsiteY213" fmla="*/ 1993644 h 2549768"/>
              <a:gd name="connsiteX214" fmla="*/ 1459407 w 2823151"/>
              <a:gd name="connsiteY214" fmla="*/ 1950878 h 2549768"/>
              <a:gd name="connsiteX215" fmla="*/ 1481061 w 2823151"/>
              <a:gd name="connsiteY215" fmla="*/ 1913795 h 2549768"/>
              <a:gd name="connsiteX216" fmla="*/ 1501633 w 2823151"/>
              <a:gd name="connsiteY216" fmla="*/ 1904863 h 2549768"/>
              <a:gd name="connsiteX217" fmla="*/ 1514084 w 2823151"/>
              <a:gd name="connsiteY217" fmla="*/ 1901344 h 2549768"/>
              <a:gd name="connsiteX218" fmla="*/ 1532219 w 2823151"/>
              <a:gd name="connsiteY218" fmla="*/ 1878066 h 2549768"/>
              <a:gd name="connsiteX219" fmla="*/ 1558475 w 2823151"/>
              <a:gd name="connsiteY219" fmla="*/ 1840171 h 2549768"/>
              <a:gd name="connsiteX220" fmla="*/ 1610174 w 2823151"/>
              <a:gd name="connsiteY220" fmla="*/ 1774126 h 2549768"/>
              <a:gd name="connsiteX221" fmla="*/ 1668369 w 2823151"/>
              <a:gd name="connsiteY221" fmla="*/ 1683720 h 2549768"/>
              <a:gd name="connsiteX222" fmla="*/ 1711407 w 2823151"/>
              <a:gd name="connsiteY222" fmla="*/ 1613345 h 2549768"/>
              <a:gd name="connsiteX223" fmla="*/ 1746594 w 2823151"/>
              <a:gd name="connsiteY223" fmla="*/ 1547300 h 2549768"/>
              <a:gd name="connsiteX224" fmla="*/ 1775557 w 2823151"/>
              <a:gd name="connsiteY224" fmla="*/ 1502097 h 2549768"/>
              <a:gd name="connsiteX225" fmla="*/ 1844309 w 2823151"/>
              <a:gd name="connsiteY225" fmla="*/ 1426037 h 2549768"/>
              <a:gd name="connsiteX226" fmla="*/ 1841060 w 2823151"/>
              <a:gd name="connsiteY226" fmla="*/ 1414668 h 2549768"/>
              <a:gd name="connsiteX227" fmla="*/ 1708700 w 2823151"/>
              <a:gd name="connsiteY227" fmla="*/ 1392744 h 2549768"/>
              <a:gd name="connsiteX228" fmla="*/ 1590685 w 2823151"/>
              <a:gd name="connsiteY228" fmla="*/ 1377315 h 2549768"/>
              <a:gd name="connsiteX229" fmla="*/ 1555497 w 2823151"/>
              <a:gd name="connsiteY229" fmla="*/ 1368383 h 2549768"/>
              <a:gd name="connsiteX230" fmla="*/ 1440460 w 2823151"/>
              <a:gd name="connsiteY230" fmla="*/ 1338067 h 2549768"/>
              <a:gd name="connsiteX231" fmla="*/ 1413122 w 2823151"/>
              <a:gd name="connsiteY231" fmla="*/ 1329406 h 2549768"/>
              <a:gd name="connsiteX232" fmla="*/ 1398505 w 2823151"/>
              <a:gd name="connsiteY232" fmla="*/ 1331030 h 2549768"/>
              <a:gd name="connsiteX233" fmla="*/ 1299438 w 2823151"/>
              <a:gd name="connsiteY233" fmla="*/ 1406007 h 2549768"/>
              <a:gd name="connsiteX234" fmla="*/ 1222024 w 2823151"/>
              <a:gd name="connsiteY234" fmla="*/ 1480713 h 2549768"/>
              <a:gd name="connsiteX235" fmla="*/ 1162476 w 2823151"/>
              <a:gd name="connsiteY235" fmla="*/ 1534578 h 2549768"/>
              <a:gd name="connsiteX236" fmla="*/ 1090746 w 2823151"/>
              <a:gd name="connsiteY236" fmla="*/ 1594668 h 2549768"/>
              <a:gd name="connsiteX237" fmla="*/ 939168 w 2823151"/>
              <a:gd name="connsiteY237" fmla="*/ 1706999 h 2549768"/>
              <a:gd name="connsiteX238" fmla="*/ 886386 w 2823151"/>
              <a:gd name="connsiteY238" fmla="*/ 1748141 h 2549768"/>
              <a:gd name="connsiteX239" fmla="*/ 768642 w 2823151"/>
              <a:gd name="connsiteY239" fmla="*/ 1825284 h 2549768"/>
              <a:gd name="connsiteX240" fmla="*/ 711259 w 2823151"/>
              <a:gd name="connsiteY240" fmla="*/ 1855058 h 2549768"/>
              <a:gd name="connsiteX241" fmla="*/ 632221 w 2823151"/>
              <a:gd name="connsiteY241" fmla="*/ 1908111 h 2549768"/>
              <a:gd name="connsiteX242" fmla="*/ 586477 w 2823151"/>
              <a:gd name="connsiteY242" fmla="*/ 1940592 h 2549768"/>
              <a:gd name="connsiteX243" fmla="*/ 505815 w 2823151"/>
              <a:gd name="connsiteY243" fmla="*/ 1995539 h 2549768"/>
              <a:gd name="connsiteX244" fmla="*/ 418387 w 2823151"/>
              <a:gd name="connsiteY244" fmla="*/ 2056712 h 2549768"/>
              <a:gd name="connsiteX245" fmla="*/ 321214 w 2823151"/>
              <a:gd name="connsiteY245" fmla="*/ 2154697 h 2549768"/>
              <a:gd name="connsiteX246" fmla="*/ 290357 w 2823151"/>
              <a:gd name="connsiteY246" fmla="*/ 2183930 h 2549768"/>
              <a:gd name="connsiteX247" fmla="*/ 275741 w 2823151"/>
              <a:gd name="connsiteY247" fmla="*/ 2200170 h 2549768"/>
              <a:gd name="connsiteX248" fmla="*/ 237034 w 2823151"/>
              <a:gd name="connsiteY248" fmla="*/ 2243208 h 2549768"/>
              <a:gd name="connsiteX249" fmla="*/ 233786 w 2823151"/>
              <a:gd name="connsiteY249" fmla="*/ 2257283 h 2549768"/>
              <a:gd name="connsiteX250" fmla="*/ 219170 w 2823151"/>
              <a:gd name="connsiteY250" fmla="*/ 2286516 h 2549768"/>
              <a:gd name="connsiteX251" fmla="*/ 201034 w 2823151"/>
              <a:gd name="connsiteY251" fmla="*/ 2304381 h 2549768"/>
              <a:gd name="connsiteX252" fmla="*/ 177756 w 2823151"/>
              <a:gd name="connsiteY252" fmla="*/ 2340110 h 2549768"/>
              <a:gd name="connsiteX253" fmla="*/ 165576 w 2823151"/>
              <a:gd name="connsiteY253" fmla="*/ 2359328 h 2549768"/>
              <a:gd name="connsiteX254" fmla="*/ 162869 w 2823151"/>
              <a:gd name="connsiteY254" fmla="*/ 2363929 h 2549768"/>
              <a:gd name="connsiteX255" fmla="*/ 148252 w 2823151"/>
              <a:gd name="connsiteY255" fmla="*/ 2394516 h 2549768"/>
              <a:gd name="connsiteX256" fmla="*/ 136884 w 2823151"/>
              <a:gd name="connsiteY256" fmla="*/ 2424831 h 2549768"/>
              <a:gd name="connsiteX257" fmla="*/ 101155 w 2823151"/>
              <a:gd name="connsiteY257" fmla="*/ 2504139 h 2549768"/>
              <a:gd name="connsiteX258" fmla="*/ 99260 w 2823151"/>
              <a:gd name="connsiteY258" fmla="*/ 2511718 h 2549768"/>
              <a:gd name="connsiteX259" fmla="*/ 70298 w 2823151"/>
              <a:gd name="connsiteY259" fmla="*/ 2548530 h 2549768"/>
              <a:gd name="connsiteX260" fmla="*/ 44313 w 2823151"/>
              <a:gd name="connsiteY260" fmla="*/ 2550154 h 254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Lst>
            <a:rect l="l" t="t" r="r" b="b"/>
            <a:pathLst>
              <a:path w="2823151" h="2549768">
                <a:moveTo>
                  <a:pt x="44313" y="2550154"/>
                </a:moveTo>
                <a:cubicBezTo>
                  <a:pt x="8584" y="2524711"/>
                  <a:pt x="3982" y="2485463"/>
                  <a:pt x="734" y="2446485"/>
                </a:cubicBezTo>
                <a:cubicBezTo>
                  <a:pt x="-1973" y="2414546"/>
                  <a:pt x="3170" y="2382606"/>
                  <a:pt x="10208" y="2351478"/>
                </a:cubicBezTo>
                <a:cubicBezTo>
                  <a:pt x="11832" y="2343629"/>
                  <a:pt x="12644" y="2335508"/>
                  <a:pt x="13185" y="2327388"/>
                </a:cubicBezTo>
                <a:cubicBezTo>
                  <a:pt x="18599" y="2259178"/>
                  <a:pt x="1005" y="2201794"/>
                  <a:pt x="1817" y="2133313"/>
                </a:cubicBezTo>
                <a:cubicBezTo>
                  <a:pt x="2087" y="2108411"/>
                  <a:pt x="3711" y="2083238"/>
                  <a:pt x="14268" y="2059960"/>
                </a:cubicBezTo>
                <a:cubicBezTo>
                  <a:pt x="24283" y="2037494"/>
                  <a:pt x="57847" y="2028562"/>
                  <a:pt x="74899" y="2046426"/>
                </a:cubicBezTo>
                <a:cubicBezTo>
                  <a:pt x="81125" y="2052923"/>
                  <a:pt x="92764" y="2051569"/>
                  <a:pt x="101967" y="2051840"/>
                </a:cubicBezTo>
                <a:cubicBezTo>
                  <a:pt x="110087" y="2052110"/>
                  <a:pt x="117937" y="2055088"/>
                  <a:pt x="125245" y="2058336"/>
                </a:cubicBezTo>
                <a:cubicBezTo>
                  <a:pt x="150147" y="2069163"/>
                  <a:pt x="173967" y="2064020"/>
                  <a:pt x="195079" y="2050486"/>
                </a:cubicBezTo>
                <a:cubicBezTo>
                  <a:pt x="245966" y="2018547"/>
                  <a:pt x="288733" y="1977133"/>
                  <a:pt x="328523" y="1931930"/>
                </a:cubicBezTo>
                <a:cubicBezTo>
                  <a:pt x="352613" y="1904592"/>
                  <a:pt x="376974" y="1877524"/>
                  <a:pt x="403771" y="1852893"/>
                </a:cubicBezTo>
                <a:cubicBezTo>
                  <a:pt x="429485" y="1829074"/>
                  <a:pt x="451410" y="1802006"/>
                  <a:pt x="473064" y="1774668"/>
                </a:cubicBezTo>
                <a:cubicBezTo>
                  <a:pt x="499049" y="1741916"/>
                  <a:pt x="530447" y="1716202"/>
                  <a:pt x="568071" y="1697796"/>
                </a:cubicBezTo>
                <a:cubicBezTo>
                  <a:pt x="595680" y="1684262"/>
                  <a:pt x="622206" y="1668563"/>
                  <a:pt x="649003" y="1653405"/>
                </a:cubicBezTo>
                <a:cubicBezTo>
                  <a:pt x="667950" y="1642578"/>
                  <a:pt x="689334" y="1635811"/>
                  <a:pt x="708823" y="1625255"/>
                </a:cubicBezTo>
                <a:cubicBezTo>
                  <a:pt x="715319" y="1621736"/>
                  <a:pt x="722356" y="1618758"/>
                  <a:pt x="727499" y="1613886"/>
                </a:cubicBezTo>
                <a:cubicBezTo>
                  <a:pt x="750236" y="1593585"/>
                  <a:pt x="774326" y="1574909"/>
                  <a:pt x="795168" y="1552713"/>
                </a:cubicBezTo>
                <a:cubicBezTo>
                  <a:pt x="805454" y="1541886"/>
                  <a:pt x="811950" y="1528082"/>
                  <a:pt x="820341" y="1515631"/>
                </a:cubicBezTo>
                <a:cubicBezTo>
                  <a:pt x="836582" y="1491811"/>
                  <a:pt x="852552" y="1467450"/>
                  <a:pt x="867439" y="1442819"/>
                </a:cubicBezTo>
                <a:cubicBezTo>
                  <a:pt x="899649" y="1389496"/>
                  <a:pt x="935108" y="1338879"/>
                  <a:pt x="981393" y="1296383"/>
                </a:cubicBezTo>
                <a:cubicBezTo>
                  <a:pt x="993303" y="1285556"/>
                  <a:pt x="1004671" y="1273917"/>
                  <a:pt x="1016581" y="1263090"/>
                </a:cubicBezTo>
                <a:cubicBezTo>
                  <a:pt x="1029303" y="1251451"/>
                  <a:pt x="1035258" y="1235210"/>
                  <a:pt x="1046356" y="1222759"/>
                </a:cubicBezTo>
                <a:cubicBezTo>
                  <a:pt x="1063137" y="1203812"/>
                  <a:pt x="1060431" y="1179722"/>
                  <a:pt x="1065303" y="1157797"/>
                </a:cubicBezTo>
                <a:cubicBezTo>
                  <a:pt x="1075859" y="1109617"/>
                  <a:pt x="1086686" y="1061707"/>
                  <a:pt x="1114566" y="1020023"/>
                </a:cubicBezTo>
                <a:cubicBezTo>
                  <a:pt x="1129182" y="998098"/>
                  <a:pt x="1147588" y="979963"/>
                  <a:pt x="1167618" y="962910"/>
                </a:cubicBezTo>
                <a:cubicBezTo>
                  <a:pt x="1180611" y="951813"/>
                  <a:pt x="1196851" y="945858"/>
                  <a:pt x="1210385" y="936113"/>
                </a:cubicBezTo>
                <a:cubicBezTo>
                  <a:pt x="1228250" y="923392"/>
                  <a:pt x="1248280" y="914189"/>
                  <a:pt x="1265603" y="900925"/>
                </a:cubicBezTo>
                <a:cubicBezTo>
                  <a:pt x="1268581" y="898760"/>
                  <a:pt x="1271558" y="896865"/>
                  <a:pt x="1275348" y="896053"/>
                </a:cubicBezTo>
                <a:cubicBezTo>
                  <a:pt x="1294565" y="892805"/>
                  <a:pt x="1305934" y="878459"/>
                  <a:pt x="1319738" y="866279"/>
                </a:cubicBezTo>
                <a:cubicBezTo>
                  <a:pt x="1335708" y="851933"/>
                  <a:pt x="1346806" y="831632"/>
                  <a:pt x="1368189" y="823783"/>
                </a:cubicBezTo>
                <a:cubicBezTo>
                  <a:pt x="1382265" y="818640"/>
                  <a:pt x="1391197" y="808084"/>
                  <a:pt x="1397152" y="795362"/>
                </a:cubicBezTo>
                <a:cubicBezTo>
                  <a:pt x="1403648" y="781557"/>
                  <a:pt x="1412310" y="770189"/>
                  <a:pt x="1426926" y="764505"/>
                </a:cubicBezTo>
                <a:cubicBezTo>
                  <a:pt x="1432610" y="762339"/>
                  <a:pt x="1436400" y="757467"/>
                  <a:pt x="1438565" y="753136"/>
                </a:cubicBezTo>
                <a:cubicBezTo>
                  <a:pt x="1447497" y="735272"/>
                  <a:pt x="1462926" y="723091"/>
                  <a:pt x="1474294" y="707121"/>
                </a:cubicBezTo>
                <a:cubicBezTo>
                  <a:pt x="1485663" y="691422"/>
                  <a:pt x="1494324" y="673828"/>
                  <a:pt x="1506234" y="658400"/>
                </a:cubicBezTo>
                <a:cubicBezTo>
                  <a:pt x="1512189" y="650550"/>
                  <a:pt x="1517332" y="642159"/>
                  <a:pt x="1524369" y="635122"/>
                </a:cubicBezTo>
                <a:cubicBezTo>
                  <a:pt x="1566053" y="592084"/>
                  <a:pt x="1603136" y="544986"/>
                  <a:pt x="1642384" y="499784"/>
                </a:cubicBezTo>
                <a:cubicBezTo>
                  <a:pt x="1655377" y="484626"/>
                  <a:pt x="1669452" y="470551"/>
                  <a:pt x="1685151" y="458370"/>
                </a:cubicBezTo>
                <a:cubicBezTo>
                  <a:pt x="1710595" y="438340"/>
                  <a:pt x="1727647" y="411814"/>
                  <a:pt x="1744429" y="385017"/>
                </a:cubicBezTo>
                <a:cubicBezTo>
                  <a:pt x="1750655" y="374731"/>
                  <a:pt x="1748760" y="368506"/>
                  <a:pt x="1738745" y="361739"/>
                </a:cubicBezTo>
                <a:cubicBezTo>
                  <a:pt x="1703557" y="338731"/>
                  <a:pt x="1671076" y="312746"/>
                  <a:pt x="1641031" y="283513"/>
                </a:cubicBezTo>
                <a:cubicBezTo>
                  <a:pt x="1628850" y="271333"/>
                  <a:pt x="1615046" y="260777"/>
                  <a:pt x="1602595" y="248867"/>
                </a:cubicBezTo>
                <a:cubicBezTo>
                  <a:pt x="1597723" y="244265"/>
                  <a:pt x="1592580" y="242641"/>
                  <a:pt x="1585813" y="242912"/>
                </a:cubicBezTo>
                <a:cubicBezTo>
                  <a:pt x="1542234" y="244536"/>
                  <a:pt x="1498384" y="246701"/>
                  <a:pt x="1455076" y="238311"/>
                </a:cubicBezTo>
                <a:cubicBezTo>
                  <a:pt x="1424761" y="232356"/>
                  <a:pt x="1394716" y="224235"/>
                  <a:pt x="1364129" y="221258"/>
                </a:cubicBezTo>
                <a:cubicBezTo>
                  <a:pt x="1303769" y="215574"/>
                  <a:pt x="1243137" y="216656"/>
                  <a:pt x="1182776" y="226401"/>
                </a:cubicBezTo>
                <a:cubicBezTo>
                  <a:pt x="1167077" y="228837"/>
                  <a:pt x="1152190" y="230732"/>
                  <a:pt x="1140010" y="243724"/>
                </a:cubicBezTo>
                <a:cubicBezTo>
                  <a:pt x="1132972" y="251303"/>
                  <a:pt x="1119979" y="252386"/>
                  <a:pt x="1109694" y="255904"/>
                </a:cubicBezTo>
                <a:cubicBezTo>
                  <a:pt x="1080190" y="266461"/>
                  <a:pt x="1055559" y="283513"/>
                  <a:pt x="1039318" y="310852"/>
                </a:cubicBezTo>
                <a:cubicBezTo>
                  <a:pt x="1034716" y="318431"/>
                  <a:pt x="1036070" y="327904"/>
                  <a:pt x="1035258" y="336837"/>
                </a:cubicBezTo>
                <a:cubicBezTo>
                  <a:pt x="1034716" y="341167"/>
                  <a:pt x="1038777" y="348476"/>
                  <a:pt x="1030115" y="348746"/>
                </a:cubicBezTo>
                <a:cubicBezTo>
                  <a:pt x="1021724" y="349017"/>
                  <a:pt x="1010356" y="353077"/>
                  <a:pt x="1007378" y="341438"/>
                </a:cubicBezTo>
                <a:cubicBezTo>
                  <a:pt x="1001423" y="317348"/>
                  <a:pt x="993574" y="292716"/>
                  <a:pt x="1014686" y="271062"/>
                </a:cubicBezTo>
                <a:cubicBezTo>
                  <a:pt x="1020100" y="265378"/>
                  <a:pt x="1021453" y="257258"/>
                  <a:pt x="1023348" y="249950"/>
                </a:cubicBezTo>
                <a:cubicBezTo>
                  <a:pt x="1024972" y="244536"/>
                  <a:pt x="1020912" y="242912"/>
                  <a:pt x="1017393" y="241017"/>
                </a:cubicBezTo>
                <a:cubicBezTo>
                  <a:pt x="998987" y="231002"/>
                  <a:pt x="979228" y="231544"/>
                  <a:pt x="960551" y="236957"/>
                </a:cubicBezTo>
                <a:cubicBezTo>
                  <a:pt x="928882" y="246160"/>
                  <a:pt x="896942" y="246701"/>
                  <a:pt x="864461" y="246431"/>
                </a:cubicBezTo>
                <a:cubicBezTo>
                  <a:pt x="854988" y="246431"/>
                  <a:pt x="850386" y="241288"/>
                  <a:pt x="850115" y="232085"/>
                </a:cubicBezTo>
                <a:cubicBezTo>
                  <a:pt x="849845" y="222882"/>
                  <a:pt x="849845" y="213408"/>
                  <a:pt x="862296" y="212326"/>
                </a:cubicBezTo>
                <a:cubicBezTo>
                  <a:pt x="891800" y="209619"/>
                  <a:pt x="919679" y="200416"/>
                  <a:pt x="948371" y="194461"/>
                </a:cubicBezTo>
                <a:cubicBezTo>
                  <a:pt x="954326" y="193378"/>
                  <a:pt x="960822" y="191754"/>
                  <a:pt x="962987" y="184446"/>
                </a:cubicBezTo>
                <a:cubicBezTo>
                  <a:pt x="960551" y="181198"/>
                  <a:pt x="956762" y="182551"/>
                  <a:pt x="953784" y="182551"/>
                </a:cubicBezTo>
                <a:cubicBezTo>
                  <a:pt x="920221" y="182822"/>
                  <a:pt x="886927" y="180115"/>
                  <a:pt x="853634" y="176867"/>
                </a:cubicBezTo>
                <a:cubicBezTo>
                  <a:pt x="837123" y="175243"/>
                  <a:pt x="828461" y="158190"/>
                  <a:pt x="836852" y="144115"/>
                </a:cubicBezTo>
                <a:cubicBezTo>
                  <a:pt x="840642" y="137890"/>
                  <a:pt x="847138" y="138702"/>
                  <a:pt x="852822" y="138702"/>
                </a:cubicBezTo>
                <a:cubicBezTo>
                  <a:pt x="888010" y="138972"/>
                  <a:pt x="923469" y="138972"/>
                  <a:pt x="958657" y="141409"/>
                </a:cubicBezTo>
                <a:cubicBezTo>
                  <a:pt x="962446" y="141679"/>
                  <a:pt x="966777" y="143574"/>
                  <a:pt x="970566" y="137890"/>
                </a:cubicBezTo>
                <a:cubicBezTo>
                  <a:pt x="959739" y="133288"/>
                  <a:pt x="948641" y="132206"/>
                  <a:pt x="938356" y="128416"/>
                </a:cubicBezTo>
                <a:cubicBezTo>
                  <a:pt x="918867" y="121108"/>
                  <a:pt x="898025" y="117318"/>
                  <a:pt x="879078" y="108386"/>
                </a:cubicBezTo>
                <a:cubicBezTo>
                  <a:pt x="867168" y="102702"/>
                  <a:pt x="864461" y="94852"/>
                  <a:pt x="869604" y="82130"/>
                </a:cubicBezTo>
                <a:cubicBezTo>
                  <a:pt x="873935" y="71303"/>
                  <a:pt x="880702" y="67514"/>
                  <a:pt x="892612" y="72927"/>
                </a:cubicBezTo>
                <a:cubicBezTo>
                  <a:pt x="922657" y="86732"/>
                  <a:pt x="956762" y="86191"/>
                  <a:pt x="986536" y="100536"/>
                </a:cubicBezTo>
                <a:cubicBezTo>
                  <a:pt x="991408" y="102973"/>
                  <a:pt x="993032" y="99454"/>
                  <a:pt x="995468" y="96747"/>
                </a:cubicBezTo>
                <a:cubicBezTo>
                  <a:pt x="998446" y="93499"/>
                  <a:pt x="998175" y="90792"/>
                  <a:pt x="995468" y="87003"/>
                </a:cubicBezTo>
                <a:cubicBezTo>
                  <a:pt x="983829" y="71303"/>
                  <a:pt x="970837" y="56958"/>
                  <a:pt x="957574" y="43153"/>
                </a:cubicBezTo>
                <a:cubicBezTo>
                  <a:pt x="952972" y="38281"/>
                  <a:pt x="947829" y="34221"/>
                  <a:pt x="943228" y="29619"/>
                </a:cubicBezTo>
                <a:cubicBezTo>
                  <a:pt x="936190" y="22852"/>
                  <a:pt x="935108" y="14191"/>
                  <a:pt x="940251" y="6612"/>
                </a:cubicBezTo>
                <a:cubicBezTo>
                  <a:pt x="945935" y="-1508"/>
                  <a:pt x="954867" y="-1238"/>
                  <a:pt x="962987" y="2552"/>
                </a:cubicBezTo>
                <a:cubicBezTo>
                  <a:pt x="967589" y="4717"/>
                  <a:pt x="971649" y="8236"/>
                  <a:pt x="975438" y="11484"/>
                </a:cubicBezTo>
                <a:cubicBezTo>
                  <a:pt x="982476" y="17439"/>
                  <a:pt x="988972" y="23935"/>
                  <a:pt x="995739" y="29890"/>
                </a:cubicBezTo>
                <a:cubicBezTo>
                  <a:pt x="1040942" y="70221"/>
                  <a:pt x="1040942" y="69950"/>
                  <a:pt x="1100491" y="81318"/>
                </a:cubicBezTo>
                <a:cubicBezTo>
                  <a:pt x="1121062" y="85108"/>
                  <a:pt x="1141092" y="91063"/>
                  <a:pt x="1159498" y="101890"/>
                </a:cubicBezTo>
                <a:cubicBezTo>
                  <a:pt x="1175468" y="111363"/>
                  <a:pt x="1193603" y="109469"/>
                  <a:pt x="1211197" y="106762"/>
                </a:cubicBezTo>
                <a:cubicBezTo>
                  <a:pt x="1273723" y="97559"/>
                  <a:pt x="1336250" y="88356"/>
                  <a:pt x="1399047" y="83484"/>
                </a:cubicBezTo>
                <a:cubicBezTo>
                  <a:pt x="1459949" y="78882"/>
                  <a:pt x="1521121" y="82401"/>
                  <a:pt x="1581753" y="88897"/>
                </a:cubicBezTo>
                <a:cubicBezTo>
                  <a:pt x="1588790" y="89709"/>
                  <a:pt x="1595557" y="90521"/>
                  <a:pt x="1602595" y="90521"/>
                </a:cubicBezTo>
                <a:cubicBezTo>
                  <a:pt x="1617753" y="90251"/>
                  <a:pt x="1631287" y="94311"/>
                  <a:pt x="1643467" y="104055"/>
                </a:cubicBezTo>
                <a:cubicBezTo>
                  <a:pt x="1666204" y="122461"/>
                  <a:pt x="1694354" y="131393"/>
                  <a:pt x="1720610" y="143033"/>
                </a:cubicBezTo>
                <a:cubicBezTo>
                  <a:pt x="1741993" y="152506"/>
                  <a:pt x="1762835" y="163604"/>
                  <a:pt x="1783948" y="173890"/>
                </a:cubicBezTo>
                <a:cubicBezTo>
                  <a:pt x="1787737" y="175784"/>
                  <a:pt x="1791797" y="178220"/>
                  <a:pt x="1796128" y="179032"/>
                </a:cubicBezTo>
                <a:cubicBezTo>
                  <a:pt x="1830775" y="186611"/>
                  <a:pt x="1861632" y="202852"/>
                  <a:pt x="1891135" y="221258"/>
                </a:cubicBezTo>
                <a:cubicBezTo>
                  <a:pt x="1918203" y="238040"/>
                  <a:pt x="1948248" y="248055"/>
                  <a:pt x="1976940" y="261047"/>
                </a:cubicBezTo>
                <a:cubicBezTo>
                  <a:pt x="2003737" y="273228"/>
                  <a:pt x="2027015" y="290280"/>
                  <a:pt x="2044338" y="314370"/>
                </a:cubicBezTo>
                <a:cubicBezTo>
                  <a:pt x="2048398" y="320055"/>
                  <a:pt x="2053000" y="325198"/>
                  <a:pt x="2058955" y="328987"/>
                </a:cubicBezTo>
                <a:cubicBezTo>
                  <a:pt x="2065992" y="333859"/>
                  <a:pt x="2077902" y="329799"/>
                  <a:pt x="2077631" y="321408"/>
                </a:cubicBezTo>
                <a:cubicBezTo>
                  <a:pt x="2077090" y="297859"/>
                  <a:pt x="2089270" y="281889"/>
                  <a:pt x="2105782" y="267002"/>
                </a:cubicBezTo>
                <a:cubicBezTo>
                  <a:pt x="2116067" y="257799"/>
                  <a:pt x="2124458" y="246972"/>
                  <a:pt x="2135556" y="238311"/>
                </a:cubicBezTo>
                <a:cubicBezTo>
                  <a:pt x="2151526" y="226130"/>
                  <a:pt x="2169390" y="219634"/>
                  <a:pt x="2188067" y="213679"/>
                </a:cubicBezTo>
                <a:cubicBezTo>
                  <a:pt x="2233541" y="198521"/>
                  <a:pt x="2279826" y="200687"/>
                  <a:pt x="2326112" y="207724"/>
                </a:cubicBezTo>
                <a:cubicBezTo>
                  <a:pt x="2340187" y="209890"/>
                  <a:pt x="2353180" y="215574"/>
                  <a:pt x="2362382" y="229649"/>
                </a:cubicBezTo>
                <a:cubicBezTo>
                  <a:pt x="2367525" y="237769"/>
                  <a:pt x="2378352" y="244536"/>
                  <a:pt x="2390533" y="244536"/>
                </a:cubicBezTo>
                <a:cubicBezTo>
                  <a:pt x="2398924" y="244536"/>
                  <a:pt x="2406773" y="245348"/>
                  <a:pt x="2411916" y="253198"/>
                </a:cubicBezTo>
                <a:cubicBezTo>
                  <a:pt x="2413811" y="255904"/>
                  <a:pt x="2417330" y="257799"/>
                  <a:pt x="2420578" y="257529"/>
                </a:cubicBezTo>
                <a:cubicBezTo>
                  <a:pt x="2437089" y="256446"/>
                  <a:pt x="2441149" y="269168"/>
                  <a:pt x="2445751" y="280536"/>
                </a:cubicBezTo>
                <a:cubicBezTo>
                  <a:pt x="2448728" y="287574"/>
                  <a:pt x="2452518" y="292175"/>
                  <a:pt x="2459284" y="295423"/>
                </a:cubicBezTo>
                <a:cubicBezTo>
                  <a:pt x="2496096" y="313829"/>
                  <a:pt x="2517751" y="351453"/>
                  <a:pt x="2512608" y="393949"/>
                </a:cubicBezTo>
                <a:cubicBezTo>
                  <a:pt x="2512066" y="397468"/>
                  <a:pt x="2512878" y="400445"/>
                  <a:pt x="2513420" y="403694"/>
                </a:cubicBezTo>
                <a:cubicBezTo>
                  <a:pt x="2516939" y="419393"/>
                  <a:pt x="2510442" y="432927"/>
                  <a:pt x="2502322" y="445107"/>
                </a:cubicBezTo>
                <a:cubicBezTo>
                  <a:pt x="2497720" y="452145"/>
                  <a:pt x="2487976" y="452686"/>
                  <a:pt x="2479856" y="450250"/>
                </a:cubicBezTo>
                <a:cubicBezTo>
                  <a:pt x="2466864" y="446460"/>
                  <a:pt x="2453600" y="447272"/>
                  <a:pt x="2440608" y="445107"/>
                </a:cubicBezTo>
                <a:cubicBezTo>
                  <a:pt x="2435736" y="444295"/>
                  <a:pt x="2434112" y="446460"/>
                  <a:pt x="2433029" y="450520"/>
                </a:cubicBezTo>
                <a:cubicBezTo>
                  <a:pt x="2429781" y="463513"/>
                  <a:pt x="2422473" y="475423"/>
                  <a:pt x="2421931" y="489227"/>
                </a:cubicBezTo>
                <a:cubicBezTo>
                  <a:pt x="2421661" y="496535"/>
                  <a:pt x="2415435" y="499513"/>
                  <a:pt x="2408939" y="500866"/>
                </a:cubicBezTo>
                <a:cubicBezTo>
                  <a:pt x="2400277" y="502761"/>
                  <a:pt x="2397300" y="507904"/>
                  <a:pt x="2397570" y="516836"/>
                </a:cubicBezTo>
                <a:cubicBezTo>
                  <a:pt x="2398112" y="539032"/>
                  <a:pt x="2392157" y="560415"/>
                  <a:pt x="2387826" y="582069"/>
                </a:cubicBezTo>
                <a:cubicBezTo>
                  <a:pt x="2386202" y="589919"/>
                  <a:pt x="2381871" y="593437"/>
                  <a:pt x="2374021" y="593167"/>
                </a:cubicBezTo>
                <a:cubicBezTo>
                  <a:pt x="2370774" y="593167"/>
                  <a:pt x="2367255" y="593437"/>
                  <a:pt x="2364277" y="592625"/>
                </a:cubicBezTo>
                <a:cubicBezTo>
                  <a:pt x="2352909" y="589107"/>
                  <a:pt x="2345059" y="591813"/>
                  <a:pt x="2341811" y="603723"/>
                </a:cubicBezTo>
                <a:cubicBezTo>
                  <a:pt x="2341811" y="603994"/>
                  <a:pt x="2341540" y="604535"/>
                  <a:pt x="2341270" y="604535"/>
                </a:cubicBezTo>
                <a:cubicBezTo>
                  <a:pt x="2326653" y="612655"/>
                  <a:pt x="2318533" y="630791"/>
                  <a:pt x="2299315" y="631873"/>
                </a:cubicBezTo>
                <a:cubicBezTo>
                  <a:pt x="2294984" y="632144"/>
                  <a:pt x="2291736" y="634580"/>
                  <a:pt x="2289300" y="638099"/>
                </a:cubicBezTo>
                <a:cubicBezTo>
                  <a:pt x="2286864" y="641618"/>
                  <a:pt x="2287135" y="644595"/>
                  <a:pt x="2291736" y="645678"/>
                </a:cubicBezTo>
                <a:cubicBezTo>
                  <a:pt x="2302563" y="647843"/>
                  <a:pt x="2311766" y="651903"/>
                  <a:pt x="2317992" y="661648"/>
                </a:cubicBezTo>
                <a:cubicBezTo>
                  <a:pt x="2318804" y="663001"/>
                  <a:pt x="2322052" y="663272"/>
                  <a:pt x="2323946" y="664084"/>
                </a:cubicBezTo>
                <a:cubicBezTo>
                  <a:pt x="2352367" y="676264"/>
                  <a:pt x="2380247" y="688986"/>
                  <a:pt x="2402713" y="711452"/>
                </a:cubicBezTo>
                <a:cubicBezTo>
                  <a:pt x="2411646" y="720385"/>
                  <a:pt x="2423285" y="726881"/>
                  <a:pt x="2434382" y="733106"/>
                </a:cubicBezTo>
                <a:cubicBezTo>
                  <a:pt x="2443856" y="738520"/>
                  <a:pt x="2453600" y="735813"/>
                  <a:pt x="2462803" y="730670"/>
                </a:cubicBezTo>
                <a:cubicBezTo>
                  <a:pt x="2469570" y="726881"/>
                  <a:pt x="2475254" y="721467"/>
                  <a:pt x="2480127" y="715512"/>
                </a:cubicBezTo>
                <a:cubicBezTo>
                  <a:pt x="2506924" y="683573"/>
                  <a:pt x="2539134" y="655693"/>
                  <a:pt x="2562141" y="620505"/>
                </a:cubicBezTo>
                <a:cubicBezTo>
                  <a:pt x="2592186" y="574761"/>
                  <a:pt x="2618171" y="526580"/>
                  <a:pt x="2633870" y="473799"/>
                </a:cubicBezTo>
                <a:cubicBezTo>
                  <a:pt x="2637119" y="463242"/>
                  <a:pt x="2637119" y="452145"/>
                  <a:pt x="2630893" y="441859"/>
                </a:cubicBezTo>
                <a:cubicBezTo>
                  <a:pt x="2627645" y="436716"/>
                  <a:pt x="2624938" y="430490"/>
                  <a:pt x="2624126" y="424536"/>
                </a:cubicBezTo>
                <a:cubicBezTo>
                  <a:pt x="2621961" y="406942"/>
                  <a:pt x="2614111" y="391513"/>
                  <a:pt x="2606262" y="376355"/>
                </a:cubicBezTo>
                <a:cubicBezTo>
                  <a:pt x="2595705" y="355513"/>
                  <a:pt x="2579194" y="339002"/>
                  <a:pt x="2556728" y="330070"/>
                </a:cubicBezTo>
                <a:cubicBezTo>
                  <a:pt x="2550232" y="327634"/>
                  <a:pt x="2545360" y="324927"/>
                  <a:pt x="2546442" y="317077"/>
                </a:cubicBezTo>
                <a:cubicBezTo>
                  <a:pt x="2547525" y="308957"/>
                  <a:pt x="2553750" y="308686"/>
                  <a:pt x="2559705" y="308416"/>
                </a:cubicBezTo>
                <a:cubicBezTo>
                  <a:pt x="2570803" y="307874"/>
                  <a:pt x="2581901" y="307333"/>
                  <a:pt x="2592728" y="309769"/>
                </a:cubicBezTo>
                <a:cubicBezTo>
                  <a:pt x="2603826" y="312205"/>
                  <a:pt x="2613029" y="317077"/>
                  <a:pt x="2619795" y="326822"/>
                </a:cubicBezTo>
                <a:cubicBezTo>
                  <a:pt x="2634953" y="348476"/>
                  <a:pt x="2647404" y="347664"/>
                  <a:pt x="2658502" y="324386"/>
                </a:cubicBezTo>
                <a:cubicBezTo>
                  <a:pt x="2666893" y="307333"/>
                  <a:pt x="2673389" y="289468"/>
                  <a:pt x="2674201" y="269709"/>
                </a:cubicBezTo>
                <a:cubicBezTo>
                  <a:pt x="2675284" y="249950"/>
                  <a:pt x="2682051" y="231002"/>
                  <a:pt x="2688006" y="212055"/>
                </a:cubicBezTo>
                <a:cubicBezTo>
                  <a:pt x="2691254" y="202311"/>
                  <a:pt x="2700998" y="198792"/>
                  <a:pt x="2711555" y="201769"/>
                </a:cubicBezTo>
                <a:cubicBezTo>
                  <a:pt x="2721299" y="204476"/>
                  <a:pt x="2720758" y="212596"/>
                  <a:pt x="2719675" y="219634"/>
                </a:cubicBezTo>
                <a:cubicBezTo>
                  <a:pt x="2718051" y="231002"/>
                  <a:pt x="2715073" y="242371"/>
                  <a:pt x="2712096" y="257258"/>
                </a:cubicBezTo>
                <a:cubicBezTo>
                  <a:pt x="2719133" y="247514"/>
                  <a:pt x="2721840" y="239123"/>
                  <a:pt x="2724006" y="230732"/>
                </a:cubicBezTo>
                <a:cubicBezTo>
                  <a:pt x="2726442" y="220446"/>
                  <a:pt x="2729419" y="210160"/>
                  <a:pt x="2734833" y="200687"/>
                </a:cubicBezTo>
                <a:cubicBezTo>
                  <a:pt x="2739705" y="192025"/>
                  <a:pt x="2747825" y="189318"/>
                  <a:pt x="2757299" y="193378"/>
                </a:cubicBezTo>
                <a:cubicBezTo>
                  <a:pt x="2765961" y="196897"/>
                  <a:pt x="2768667" y="203393"/>
                  <a:pt x="2765419" y="212055"/>
                </a:cubicBezTo>
                <a:cubicBezTo>
                  <a:pt x="2763524" y="216927"/>
                  <a:pt x="2764607" y="218551"/>
                  <a:pt x="2769479" y="219363"/>
                </a:cubicBezTo>
                <a:cubicBezTo>
                  <a:pt x="2780306" y="220987"/>
                  <a:pt x="2783825" y="228296"/>
                  <a:pt x="2782742" y="238581"/>
                </a:cubicBezTo>
                <a:cubicBezTo>
                  <a:pt x="2779765" y="266190"/>
                  <a:pt x="2778682" y="294340"/>
                  <a:pt x="2770291" y="321137"/>
                </a:cubicBezTo>
                <a:cubicBezTo>
                  <a:pt x="2768667" y="326280"/>
                  <a:pt x="2766773" y="331694"/>
                  <a:pt x="2773269" y="337378"/>
                </a:cubicBezTo>
                <a:cubicBezTo>
                  <a:pt x="2776788" y="320055"/>
                  <a:pt x="2789239" y="307333"/>
                  <a:pt x="2792216" y="290551"/>
                </a:cubicBezTo>
                <a:cubicBezTo>
                  <a:pt x="2793299" y="284867"/>
                  <a:pt x="2795464" y="279183"/>
                  <a:pt x="2798442" y="274310"/>
                </a:cubicBezTo>
                <a:cubicBezTo>
                  <a:pt x="2803585" y="265649"/>
                  <a:pt x="2813870" y="266190"/>
                  <a:pt x="2823885" y="275122"/>
                </a:cubicBezTo>
                <a:cubicBezTo>
                  <a:pt x="2823885" y="282431"/>
                  <a:pt x="2823885" y="289739"/>
                  <a:pt x="2823885" y="297047"/>
                </a:cubicBezTo>
                <a:cubicBezTo>
                  <a:pt x="2815765" y="318431"/>
                  <a:pt x="2807645" y="340085"/>
                  <a:pt x="2799253" y="361468"/>
                </a:cubicBezTo>
                <a:cubicBezTo>
                  <a:pt x="2797359" y="366611"/>
                  <a:pt x="2798712" y="371754"/>
                  <a:pt x="2798171" y="376897"/>
                </a:cubicBezTo>
                <a:cubicBezTo>
                  <a:pt x="2796276" y="398280"/>
                  <a:pt x="2788156" y="418039"/>
                  <a:pt x="2780848" y="438069"/>
                </a:cubicBezTo>
                <a:cubicBezTo>
                  <a:pt x="2772998" y="459453"/>
                  <a:pt x="2759464" y="477047"/>
                  <a:pt x="2745660" y="494641"/>
                </a:cubicBezTo>
                <a:cubicBezTo>
                  <a:pt x="2725088" y="520626"/>
                  <a:pt x="2716156" y="552295"/>
                  <a:pt x="2707224" y="583964"/>
                </a:cubicBezTo>
                <a:cubicBezTo>
                  <a:pt x="2698292" y="614821"/>
                  <a:pt x="2686923" y="645137"/>
                  <a:pt x="2675555" y="675182"/>
                </a:cubicBezTo>
                <a:cubicBezTo>
                  <a:pt x="2660126" y="715242"/>
                  <a:pt x="2639013" y="752054"/>
                  <a:pt x="2616277" y="788054"/>
                </a:cubicBezTo>
                <a:cubicBezTo>
                  <a:pt x="2600307" y="813226"/>
                  <a:pt x="2584878" y="839211"/>
                  <a:pt x="2565389" y="862219"/>
                </a:cubicBezTo>
                <a:cubicBezTo>
                  <a:pt x="2557540" y="871422"/>
                  <a:pt x="2550502" y="881437"/>
                  <a:pt x="2543735" y="891452"/>
                </a:cubicBezTo>
                <a:cubicBezTo>
                  <a:pt x="2531284" y="910128"/>
                  <a:pt x="2516939" y="916895"/>
                  <a:pt x="2494743" y="911752"/>
                </a:cubicBezTo>
                <a:cubicBezTo>
                  <a:pt x="2477149" y="907692"/>
                  <a:pt x="2459555" y="903362"/>
                  <a:pt x="2442773" y="897136"/>
                </a:cubicBezTo>
                <a:cubicBezTo>
                  <a:pt x="2396488" y="880625"/>
                  <a:pt x="2348849" y="867903"/>
                  <a:pt x="2302563" y="851392"/>
                </a:cubicBezTo>
                <a:cubicBezTo>
                  <a:pt x="2264668" y="837858"/>
                  <a:pt x="2227315" y="821888"/>
                  <a:pt x="2193481" y="799693"/>
                </a:cubicBezTo>
                <a:cubicBezTo>
                  <a:pt x="2189691" y="797256"/>
                  <a:pt x="2185360" y="795903"/>
                  <a:pt x="2180759" y="797527"/>
                </a:cubicBezTo>
                <a:cubicBezTo>
                  <a:pt x="2171014" y="801046"/>
                  <a:pt x="2164789" y="796444"/>
                  <a:pt x="2158834" y="789678"/>
                </a:cubicBezTo>
                <a:cubicBezTo>
                  <a:pt x="2145030" y="774520"/>
                  <a:pt x="2131225" y="759091"/>
                  <a:pt x="2109571" y="754490"/>
                </a:cubicBezTo>
                <a:cubicBezTo>
                  <a:pt x="2100368" y="752595"/>
                  <a:pt x="2093331" y="753407"/>
                  <a:pt x="2085481" y="760174"/>
                </a:cubicBezTo>
                <a:cubicBezTo>
                  <a:pt x="2060579" y="781828"/>
                  <a:pt x="2035406" y="803753"/>
                  <a:pt x="2005631" y="818099"/>
                </a:cubicBezTo>
                <a:cubicBezTo>
                  <a:pt x="1980188" y="830550"/>
                  <a:pt x="1953120" y="838941"/>
                  <a:pt x="1927406" y="850850"/>
                </a:cubicBezTo>
                <a:cubicBezTo>
                  <a:pt x="1896008" y="865737"/>
                  <a:pt x="1865421" y="882519"/>
                  <a:pt x="1841331" y="908775"/>
                </a:cubicBezTo>
                <a:cubicBezTo>
                  <a:pt x="1829692" y="921497"/>
                  <a:pt x="1814805" y="929888"/>
                  <a:pt x="1799376" y="936925"/>
                </a:cubicBezTo>
                <a:cubicBezTo>
                  <a:pt x="1772579" y="949376"/>
                  <a:pt x="1748219" y="965346"/>
                  <a:pt x="1723858" y="981858"/>
                </a:cubicBezTo>
                <a:cubicBezTo>
                  <a:pt x="1697602" y="999722"/>
                  <a:pt x="1672159" y="1019211"/>
                  <a:pt x="1646444" y="1037887"/>
                </a:cubicBezTo>
                <a:cubicBezTo>
                  <a:pt x="1643738" y="1039782"/>
                  <a:pt x="1639948" y="1041677"/>
                  <a:pt x="1640219" y="1044925"/>
                </a:cubicBezTo>
                <a:cubicBezTo>
                  <a:pt x="1640760" y="1049256"/>
                  <a:pt x="1645632" y="1047090"/>
                  <a:pt x="1648339" y="1048444"/>
                </a:cubicBezTo>
                <a:cubicBezTo>
                  <a:pt x="1680279" y="1061707"/>
                  <a:pt x="1714925" y="1068203"/>
                  <a:pt x="1745512" y="1085256"/>
                </a:cubicBezTo>
                <a:cubicBezTo>
                  <a:pt x="1749031" y="1087151"/>
                  <a:pt x="1753091" y="1088233"/>
                  <a:pt x="1756339" y="1090669"/>
                </a:cubicBezTo>
                <a:cubicBezTo>
                  <a:pt x="1785572" y="1113677"/>
                  <a:pt x="1819406" y="1127752"/>
                  <a:pt x="1852429" y="1143722"/>
                </a:cubicBezTo>
                <a:cubicBezTo>
                  <a:pt x="1890324" y="1161857"/>
                  <a:pt x="1927135" y="1182699"/>
                  <a:pt x="1962865" y="1205165"/>
                </a:cubicBezTo>
                <a:cubicBezTo>
                  <a:pt x="2007255" y="1233316"/>
                  <a:pt x="2052188" y="1260383"/>
                  <a:pt x="2099827" y="1282849"/>
                </a:cubicBezTo>
                <a:cubicBezTo>
                  <a:pt x="2117150" y="1290970"/>
                  <a:pt x="2132308" y="1302609"/>
                  <a:pt x="2145571" y="1316413"/>
                </a:cubicBezTo>
                <a:cubicBezTo>
                  <a:pt x="2153691" y="1325075"/>
                  <a:pt x="2156939" y="1335631"/>
                  <a:pt x="2157751" y="1347541"/>
                </a:cubicBezTo>
                <a:cubicBezTo>
                  <a:pt x="2160458" y="1380293"/>
                  <a:pt x="2149902" y="1407360"/>
                  <a:pt x="2130954" y="1434428"/>
                </a:cubicBezTo>
                <a:cubicBezTo>
                  <a:pt x="2102533" y="1475300"/>
                  <a:pt x="2066263" y="1508593"/>
                  <a:pt x="2034052" y="1545405"/>
                </a:cubicBezTo>
                <a:cubicBezTo>
                  <a:pt x="1991015" y="1594397"/>
                  <a:pt x="1945541" y="1640683"/>
                  <a:pt x="1898985" y="1686157"/>
                </a:cubicBezTo>
                <a:cubicBezTo>
                  <a:pt x="1874624" y="1709976"/>
                  <a:pt x="1847557" y="1731089"/>
                  <a:pt x="1822654" y="1754367"/>
                </a:cubicBezTo>
                <a:cubicBezTo>
                  <a:pt x="1793421" y="1781976"/>
                  <a:pt x="1766083" y="1811480"/>
                  <a:pt x="1742264" y="1844231"/>
                </a:cubicBezTo>
                <a:cubicBezTo>
                  <a:pt x="1720880" y="1873194"/>
                  <a:pt x="1707076" y="1905945"/>
                  <a:pt x="1693813" y="1938968"/>
                </a:cubicBezTo>
                <a:cubicBezTo>
                  <a:pt x="1688670" y="1951960"/>
                  <a:pt x="1698956" y="1961705"/>
                  <a:pt x="1701933" y="1973073"/>
                </a:cubicBezTo>
                <a:cubicBezTo>
                  <a:pt x="1703557" y="1979028"/>
                  <a:pt x="1704640" y="1984441"/>
                  <a:pt x="1698685" y="1987419"/>
                </a:cubicBezTo>
                <a:cubicBezTo>
                  <a:pt x="1691647" y="1990667"/>
                  <a:pt x="1694625" y="1993915"/>
                  <a:pt x="1697602" y="1997434"/>
                </a:cubicBezTo>
                <a:cubicBezTo>
                  <a:pt x="1714113" y="2017464"/>
                  <a:pt x="1732249" y="2035599"/>
                  <a:pt x="1748489" y="2055629"/>
                </a:cubicBezTo>
                <a:cubicBezTo>
                  <a:pt x="1760128" y="2069975"/>
                  <a:pt x="1773121" y="2078095"/>
                  <a:pt x="1790444" y="2082697"/>
                </a:cubicBezTo>
                <a:cubicBezTo>
                  <a:pt x="1798023" y="2084592"/>
                  <a:pt x="1800459" y="2094336"/>
                  <a:pt x="1806143" y="2100020"/>
                </a:cubicBezTo>
                <a:cubicBezTo>
                  <a:pt x="1810203" y="2104080"/>
                  <a:pt x="1813722" y="2105975"/>
                  <a:pt x="1818865" y="2107058"/>
                </a:cubicBezTo>
                <a:cubicBezTo>
                  <a:pt x="1838354" y="2110577"/>
                  <a:pt x="1857842" y="2114366"/>
                  <a:pt x="1877331" y="2117885"/>
                </a:cubicBezTo>
                <a:cubicBezTo>
                  <a:pt x="1896008" y="2121404"/>
                  <a:pt x="1909000" y="2136832"/>
                  <a:pt x="1909541" y="2160652"/>
                </a:cubicBezTo>
                <a:cubicBezTo>
                  <a:pt x="1910083" y="2177704"/>
                  <a:pt x="1901692" y="2190155"/>
                  <a:pt x="1883015" y="2198005"/>
                </a:cubicBezTo>
                <a:cubicBezTo>
                  <a:pt x="1862444" y="2206667"/>
                  <a:pt x="1840519" y="2209644"/>
                  <a:pt x="1818594" y="2210997"/>
                </a:cubicBezTo>
                <a:cubicBezTo>
                  <a:pt x="1797752" y="2212351"/>
                  <a:pt x="1776640" y="2211539"/>
                  <a:pt x="1755797" y="2209373"/>
                </a:cubicBezTo>
                <a:cubicBezTo>
                  <a:pt x="1731166" y="2206937"/>
                  <a:pt x="1707617" y="2200441"/>
                  <a:pt x="1685422" y="2189614"/>
                </a:cubicBezTo>
                <a:cubicBezTo>
                  <a:pt x="1640219" y="2167419"/>
                  <a:pt x="1594204" y="2147388"/>
                  <a:pt x="1546294" y="2131960"/>
                </a:cubicBezTo>
                <a:cubicBezTo>
                  <a:pt x="1521121" y="2123840"/>
                  <a:pt x="1495136" y="2117614"/>
                  <a:pt x="1471588" y="2105975"/>
                </a:cubicBezTo>
                <a:cubicBezTo>
                  <a:pt x="1451287" y="2096231"/>
                  <a:pt x="1428550" y="2090546"/>
                  <a:pt x="1412310" y="2073223"/>
                </a:cubicBezTo>
                <a:cubicBezTo>
                  <a:pt x="1406625" y="2066998"/>
                  <a:pt x="1400670" y="2060772"/>
                  <a:pt x="1397964" y="2052652"/>
                </a:cubicBezTo>
                <a:cubicBezTo>
                  <a:pt x="1394986" y="2043990"/>
                  <a:pt x="1396610" y="2036682"/>
                  <a:pt x="1405813" y="2032622"/>
                </a:cubicBezTo>
                <a:cubicBezTo>
                  <a:pt x="1422866" y="2025043"/>
                  <a:pt x="1430986" y="2009344"/>
                  <a:pt x="1437482" y="1993644"/>
                </a:cubicBezTo>
                <a:cubicBezTo>
                  <a:pt x="1443708" y="1978757"/>
                  <a:pt x="1449122" y="1963600"/>
                  <a:pt x="1459407" y="1950878"/>
                </a:cubicBezTo>
                <a:cubicBezTo>
                  <a:pt x="1468340" y="1939780"/>
                  <a:pt x="1474565" y="1926517"/>
                  <a:pt x="1481061" y="1913795"/>
                </a:cubicBezTo>
                <a:cubicBezTo>
                  <a:pt x="1485663" y="1904592"/>
                  <a:pt x="1492700" y="1901073"/>
                  <a:pt x="1501633" y="1904863"/>
                </a:cubicBezTo>
                <a:cubicBezTo>
                  <a:pt x="1507588" y="1907299"/>
                  <a:pt x="1510565" y="1904863"/>
                  <a:pt x="1514084" y="1901344"/>
                </a:cubicBezTo>
                <a:cubicBezTo>
                  <a:pt x="1521121" y="1894306"/>
                  <a:pt x="1527076" y="1886998"/>
                  <a:pt x="1532219" y="1878066"/>
                </a:cubicBezTo>
                <a:cubicBezTo>
                  <a:pt x="1539527" y="1864803"/>
                  <a:pt x="1551437" y="1853976"/>
                  <a:pt x="1558475" y="1840171"/>
                </a:cubicBezTo>
                <a:cubicBezTo>
                  <a:pt x="1571467" y="1814728"/>
                  <a:pt x="1595016" y="1797946"/>
                  <a:pt x="1610174" y="1774126"/>
                </a:cubicBezTo>
                <a:cubicBezTo>
                  <a:pt x="1629392" y="1743811"/>
                  <a:pt x="1649422" y="1714036"/>
                  <a:pt x="1668369" y="1683720"/>
                </a:cubicBezTo>
                <a:cubicBezTo>
                  <a:pt x="1682986" y="1660442"/>
                  <a:pt x="1696519" y="1636352"/>
                  <a:pt x="1711407" y="1613345"/>
                </a:cubicBezTo>
                <a:cubicBezTo>
                  <a:pt x="1724940" y="1592232"/>
                  <a:pt x="1734685" y="1569225"/>
                  <a:pt x="1746594" y="1547300"/>
                </a:cubicBezTo>
                <a:cubicBezTo>
                  <a:pt x="1755256" y="1531601"/>
                  <a:pt x="1764459" y="1515901"/>
                  <a:pt x="1775557" y="1502097"/>
                </a:cubicBezTo>
                <a:cubicBezTo>
                  <a:pt x="1796669" y="1475300"/>
                  <a:pt x="1819406" y="1449586"/>
                  <a:pt x="1844309" y="1426037"/>
                </a:cubicBezTo>
                <a:cubicBezTo>
                  <a:pt x="1852699" y="1418187"/>
                  <a:pt x="1852158" y="1417917"/>
                  <a:pt x="1841060" y="1414668"/>
                </a:cubicBezTo>
                <a:cubicBezTo>
                  <a:pt x="1797752" y="1402217"/>
                  <a:pt x="1752820" y="1399511"/>
                  <a:pt x="1708700" y="1392744"/>
                </a:cubicBezTo>
                <a:cubicBezTo>
                  <a:pt x="1669452" y="1386789"/>
                  <a:pt x="1629933" y="1382458"/>
                  <a:pt x="1590685" y="1377315"/>
                </a:cubicBezTo>
                <a:cubicBezTo>
                  <a:pt x="1578505" y="1375691"/>
                  <a:pt x="1567136" y="1371360"/>
                  <a:pt x="1555497" y="1368383"/>
                </a:cubicBezTo>
                <a:cubicBezTo>
                  <a:pt x="1517332" y="1357827"/>
                  <a:pt x="1479437" y="1346458"/>
                  <a:pt x="1440460" y="1338067"/>
                </a:cubicBezTo>
                <a:cubicBezTo>
                  <a:pt x="1431257" y="1336172"/>
                  <a:pt x="1422054" y="1332654"/>
                  <a:pt x="1413122" y="1329406"/>
                </a:cubicBezTo>
                <a:cubicBezTo>
                  <a:pt x="1407708" y="1327511"/>
                  <a:pt x="1403377" y="1327782"/>
                  <a:pt x="1398505" y="1331030"/>
                </a:cubicBezTo>
                <a:cubicBezTo>
                  <a:pt x="1363588" y="1353766"/>
                  <a:pt x="1330295" y="1378127"/>
                  <a:pt x="1299438" y="1406007"/>
                </a:cubicBezTo>
                <a:cubicBezTo>
                  <a:pt x="1272911" y="1430097"/>
                  <a:pt x="1248280" y="1456353"/>
                  <a:pt x="1222024" y="1480713"/>
                </a:cubicBezTo>
                <a:cubicBezTo>
                  <a:pt x="1202265" y="1498578"/>
                  <a:pt x="1184130" y="1518337"/>
                  <a:pt x="1162476" y="1534578"/>
                </a:cubicBezTo>
                <a:cubicBezTo>
                  <a:pt x="1137303" y="1552984"/>
                  <a:pt x="1113213" y="1573285"/>
                  <a:pt x="1090746" y="1594668"/>
                </a:cubicBezTo>
                <a:cubicBezTo>
                  <a:pt x="1044731" y="1638518"/>
                  <a:pt x="995468" y="1677495"/>
                  <a:pt x="939168" y="1706999"/>
                </a:cubicBezTo>
                <a:cubicBezTo>
                  <a:pt x="919138" y="1717555"/>
                  <a:pt x="903168" y="1733525"/>
                  <a:pt x="886386" y="1748141"/>
                </a:cubicBezTo>
                <a:cubicBezTo>
                  <a:pt x="850657" y="1779269"/>
                  <a:pt x="814657" y="1809314"/>
                  <a:pt x="768642" y="1825284"/>
                </a:cubicBezTo>
                <a:cubicBezTo>
                  <a:pt x="748341" y="1832322"/>
                  <a:pt x="730747" y="1845855"/>
                  <a:pt x="711259" y="1855058"/>
                </a:cubicBezTo>
                <a:cubicBezTo>
                  <a:pt x="682026" y="1868863"/>
                  <a:pt x="657123" y="1888351"/>
                  <a:pt x="632221" y="1908111"/>
                </a:cubicBezTo>
                <a:cubicBezTo>
                  <a:pt x="617605" y="1919479"/>
                  <a:pt x="601093" y="1928953"/>
                  <a:pt x="586477" y="1940592"/>
                </a:cubicBezTo>
                <a:cubicBezTo>
                  <a:pt x="561033" y="1961163"/>
                  <a:pt x="533154" y="1978216"/>
                  <a:pt x="505815" y="1995539"/>
                </a:cubicBezTo>
                <a:cubicBezTo>
                  <a:pt x="475770" y="2014757"/>
                  <a:pt x="446808" y="2035329"/>
                  <a:pt x="418387" y="2056712"/>
                </a:cubicBezTo>
                <a:cubicBezTo>
                  <a:pt x="381034" y="2084321"/>
                  <a:pt x="347470" y="2115990"/>
                  <a:pt x="321214" y="2154697"/>
                </a:cubicBezTo>
                <a:cubicBezTo>
                  <a:pt x="313094" y="2166607"/>
                  <a:pt x="300372" y="2174185"/>
                  <a:pt x="290357" y="2183930"/>
                </a:cubicBezTo>
                <a:cubicBezTo>
                  <a:pt x="285215" y="2189073"/>
                  <a:pt x="281154" y="2195298"/>
                  <a:pt x="275741" y="2200170"/>
                </a:cubicBezTo>
                <a:cubicBezTo>
                  <a:pt x="261395" y="2213163"/>
                  <a:pt x="248403" y="2227509"/>
                  <a:pt x="237034" y="2243208"/>
                </a:cubicBezTo>
                <a:cubicBezTo>
                  <a:pt x="233786" y="2247809"/>
                  <a:pt x="232162" y="2251328"/>
                  <a:pt x="233786" y="2257283"/>
                </a:cubicBezTo>
                <a:cubicBezTo>
                  <a:pt x="237034" y="2268110"/>
                  <a:pt x="229997" y="2282456"/>
                  <a:pt x="219170" y="2286516"/>
                </a:cubicBezTo>
                <a:cubicBezTo>
                  <a:pt x="209967" y="2289764"/>
                  <a:pt x="205636" y="2296531"/>
                  <a:pt x="201034" y="2304381"/>
                </a:cubicBezTo>
                <a:cubicBezTo>
                  <a:pt x="193997" y="2316832"/>
                  <a:pt x="186147" y="2328741"/>
                  <a:pt x="177756" y="2340110"/>
                </a:cubicBezTo>
                <a:cubicBezTo>
                  <a:pt x="173155" y="2346335"/>
                  <a:pt x="168012" y="2352020"/>
                  <a:pt x="165576" y="2359328"/>
                </a:cubicBezTo>
                <a:cubicBezTo>
                  <a:pt x="165034" y="2360952"/>
                  <a:pt x="163952" y="2363388"/>
                  <a:pt x="162869" y="2363929"/>
                </a:cubicBezTo>
                <a:cubicBezTo>
                  <a:pt x="147711" y="2369072"/>
                  <a:pt x="149335" y="2383147"/>
                  <a:pt x="148252" y="2394516"/>
                </a:cubicBezTo>
                <a:cubicBezTo>
                  <a:pt x="147170" y="2406155"/>
                  <a:pt x="143651" y="2415899"/>
                  <a:pt x="136884" y="2424831"/>
                </a:cubicBezTo>
                <a:cubicBezTo>
                  <a:pt x="118749" y="2448651"/>
                  <a:pt x="107922" y="2475448"/>
                  <a:pt x="101155" y="2504139"/>
                </a:cubicBezTo>
                <a:cubicBezTo>
                  <a:pt x="100613" y="2506576"/>
                  <a:pt x="99801" y="2509012"/>
                  <a:pt x="99260" y="2511718"/>
                </a:cubicBezTo>
                <a:cubicBezTo>
                  <a:pt x="95471" y="2528500"/>
                  <a:pt x="87892" y="2542575"/>
                  <a:pt x="70298" y="2548530"/>
                </a:cubicBezTo>
                <a:cubicBezTo>
                  <a:pt x="60553" y="2550154"/>
                  <a:pt x="52433" y="2550154"/>
                  <a:pt x="44313" y="2550154"/>
                </a:cubicBezTo>
                <a:close/>
              </a:path>
            </a:pathLst>
          </a:custGeom>
          <a:solidFill>
            <a:schemeClr val="accent2"/>
          </a:solidFill>
          <a:ln w="2703" cap="flat">
            <a:noFill/>
            <a:prstDash val="solid"/>
            <a:miter/>
          </a:ln>
        </p:spPr>
        <p:txBody>
          <a:bodyPr rtlCol="0" anchor="ctr"/>
          <a:lstStyle/>
          <a:p>
            <a:endParaRPr lang="en-US"/>
          </a:p>
        </p:txBody>
      </p:sp>
      <p:grpSp>
        <p:nvGrpSpPr>
          <p:cNvPr id="4" name="Group 3">
            <a:extLst>
              <a:ext uri="{FF2B5EF4-FFF2-40B4-BE49-F238E27FC236}">
                <a16:creationId xmlns:a16="http://schemas.microsoft.com/office/drawing/2014/main" id="{3BCD1A09-51A0-4BEC-BED8-C895848A20B3}"/>
              </a:ext>
            </a:extLst>
          </p:cNvPr>
          <p:cNvGrpSpPr/>
          <p:nvPr userDrawn="1"/>
        </p:nvGrpSpPr>
        <p:grpSpPr>
          <a:xfrm flipV="1">
            <a:off x="0" y="6589394"/>
            <a:ext cx="12207240" cy="169545"/>
            <a:chOff x="0" y="6646544"/>
            <a:chExt cx="9003886" cy="169545"/>
          </a:xfrm>
        </p:grpSpPr>
        <p:sp>
          <p:nvSpPr>
            <p:cNvPr id="5" name="Rectangle 4">
              <a:extLst>
                <a:ext uri="{FF2B5EF4-FFF2-40B4-BE49-F238E27FC236}">
                  <a16:creationId xmlns:a16="http://schemas.microsoft.com/office/drawing/2014/main" id="{6C264503-E9AB-4BB6-8A5C-13ADF2158B78}"/>
                </a:ext>
              </a:extLst>
            </p:cNvPr>
            <p:cNvSpPr/>
            <p:nvPr userDrawn="1"/>
          </p:nvSpPr>
          <p:spPr>
            <a:xfrm>
              <a:off x="0" y="6724649"/>
              <a:ext cx="9003886"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CA9BC65-DDF7-40E4-9380-23120787E2B4}"/>
                </a:ext>
              </a:extLst>
            </p:cNvPr>
            <p:cNvSpPr/>
            <p:nvPr userDrawn="1"/>
          </p:nvSpPr>
          <p:spPr>
            <a:xfrm>
              <a:off x="0" y="6646544"/>
              <a:ext cx="9003886"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14483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6502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323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004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427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1728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698797"/>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816533"/>
      </p:ext>
    </p:extLst>
  </p:cSld>
  <p:clrMap bg1="lt1" tx1="dk1" bg2="lt2" tx2="dk2" accent1="accent1" accent2="accent2" accent3="accent3" accent4="accent4" accent5="accent5" accent6="accent6" hlink="hlink" folHlink="folHlink"/>
  <p:sldLayoutIdLst>
    <p:sldLayoutId id="2147483657" r:id="rId1"/>
    <p:sldLayoutId id="2147483666" r:id="rId2"/>
    <p:sldLayoutId id="2147483668" r:id="rId3"/>
    <p:sldLayoutId id="2147483658" r:id="rId4"/>
    <p:sldLayoutId id="2147483661" r:id="rId5"/>
    <p:sldLayoutId id="2147483662" r:id="rId6"/>
    <p:sldLayoutId id="2147483663" r:id="rId7"/>
    <p:sldLayoutId id="2147483664" r:id="rId8"/>
    <p:sldLayoutId id="2147483665" r:id="rId9"/>
    <p:sldLayoutId id="214748366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553539"/>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hyperlink" Target="https://hiring.monster.com/employer-resources/job-description-templates/sales-representative-job-description-sampl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targetjobs.co.uk/careers-advice/job-descriptions/276221-nurse-job-description" TargetMode="Externa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รูปตัวแอล 14">
            <a:extLst>
              <a:ext uri="{FF2B5EF4-FFF2-40B4-BE49-F238E27FC236}">
                <a16:creationId xmlns:a16="http://schemas.microsoft.com/office/drawing/2014/main" id="{A11C6C8F-1C07-4017-9179-2999199033B8}"/>
              </a:ext>
            </a:extLst>
          </p:cNvPr>
          <p:cNvSpPr/>
          <p:nvPr/>
        </p:nvSpPr>
        <p:spPr>
          <a:xfrm rot="10800000" flipH="1">
            <a:off x="1" y="-5"/>
            <a:ext cx="957942" cy="1075267"/>
          </a:xfrm>
          <a:prstGeom prst="corner">
            <a:avLst>
              <a:gd name="adj1" fmla="val 35937"/>
              <a:gd name="adj2" fmla="val 35397"/>
            </a:avLst>
          </a:prstGeom>
          <a:solidFill>
            <a:srgbClr val="F29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รูปตัวแอล 15">
            <a:extLst>
              <a:ext uri="{FF2B5EF4-FFF2-40B4-BE49-F238E27FC236}">
                <a16:creationId xmlns:a16="http://schemas.microsoft.com/office/drawing/2014/main" id="{A11C6C8F-1C07-4017-9179-2999199033B8}"/>
              </a:ext>
            </a:extLst>
          </p:cNvPr>
          <p:cNvSpPr/>
          <p:nvPr/>
        </p:nvSpPr>
        <p:spPr>
          <a:xfrm flipH="1">
            <a:off x="11234058" y="5806012"/>
            <a:ext cx="957942" cy="1075267"/>
          </a:xfrm>
          <a:prstGeom prst="corner">
            <a:avLst>
              <a:gd name="adj1" fmla="val 35937"/>
              <a:gd name="adj2" fmla="val 35397"/>
            </a:avLst>
          </a:prstGeom>
          <a:solidFill>
            <a:srgbClr val="F29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สี่เหลี่ยมผืนผ้า 5"/>
          <p:cNvSpPr/>
          <p:nvPr/>
        </p:nvSpPr>
        <p:spPr>
          <a:xfrm>
            <a:off x="8591550" y="665725"/>
            <a:ext cx="2838450" cy="1277375"/>
          </a:xfrm>
          <a:prstGeom prst="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loud" panose="02000000000000000000" pitchFamily="50" charset="-34"/>
                <a:cs typeface="Cloud" panose="02000000000000000000" pitchFamily="50" charset="-34"/>
              </a:rPr>
              <a:t>Unit 7</a:t>
            </a:r>
          </a:p>
        </p:txBody>
      </p:sp>
      <p:sp>
        <p:nvSpPr>
          <p:cNvPr id="7" name="TextBox 6"/>
          <p:cNvSpPr txBox="1"/>
          <p:nvPr/>
        </p:nvSpPr>
        <p:spPr>
          <a:xfrm>
            <a:off x="8591550" y="2641818"/>
            <a:ext cx="3121479" cy="2246769"/>
          </a:xfrm>
          <a:prstGeom prst="rect">
            <a:avLst/>
          </a:prstGeom>
          <a:noFill/>
        </p:spPr>
        <p:txBody>
          <a:bodyPr wrap="square" rtlCol="0">
            <a:spAutoFit/>
          </a:bodyPr>
          <a:lstStyle/>
          <a:p>
            <a:pPr algn="ctr"/>
            <a:r>
              <a:rPr lang="en-US" sz="4000" b="1" dirty="0">
                <a:latin typeface="Cloud" panose="02000000000000000000" pitchFamily="50" charset="-34"/>
                <a:cs typeface="Cloud" panose="02000000000000000000" pitchFamily="50" charset="-34"/>
              </a:rPr>
              <a:t>In Work Situations</a:t>
            </a:r>
          </a:p>
          <a:p>
            <a:pPr algn="ctr"/>
            <a:r>
              <a:rPr lang="en-US" sz="4000" b="1" dirty="0">
                <a:latin typeface="Cloud" panose="02000000000000000000" pitchFamily="50" charset="-34"/>
                <a:cs typeface="Cloud" panose="02000000000000000000" pitchFamily="50" charset="-34"/>
              </a:rPr>
              <a:t>(Part II)</a:t>
            </a:r>
          </a:p>
          <a:p>
            <a:endParaRPr lang="th-TH" sz="2000" dirty="0"/>
          </a:p>
        </p:txBody>
      </p:sp>
      <p:grpSp>
        <p:nvGrpSpPr>
          <p:cNvPr id="2" name="กลุ่ม 1"/>
          <p:cNvGrpSpPr/>
          <p:nvPr/>
        </p:nvGrpSpPr>
        <p:grpSpPr>
          <a:xfrm>
            <a:off x="457200" y="657225"/>
            <a:ext cx="3409950" cy="2905125"/>
            <a:chOff x="457200" y="657225"/>
            <a:chExt cx="3409950" cy="2905125"/>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57225"/>
              <a:ext cx="3409950" cy="2276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มนมุมสี่เหลี่ยมผืนผ้าหนึ่งมุม 12"/>
            <p:cNvSpPr/>
            <p:nvPr/>
          </p:nvSpPr>
          <p:spPr>
            <a:xfrm>
              <a:off x="879021" y="3105150"/>
              <a:ext cx="2566307" cy="457200"/>
            </a:xfrm>
            <a:prstGeom prst="round1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loud" panose="02000000000000000000" pitchFamily="50" charset="-34"/>
                  <a:cs typeface="Cloud" panose="02000000000000000000" pitchFamily="50" charset="-34"/>
                </a:rPr>
                <a:t>IT officer</a:t>
              </a:r>
            </a:p>
          </p:txBody>
        </p:sp>
      </p:grpSp>
      <p:grpSp>
        <p:nvGrpSpPr>
          <p:cNvPr id="9" name="กลุ่ม 8">
            <a:extLst>
              <a:ext uri="{FF2B5EF4-FFF2-40B4-BE49-F238E27FC236}">
                <a16:creationId xmlns:a16="http://schemas.microsoft.com/office/drawing/2014/main" id="{0D5FF9E7-4550-4D40-8B47-D7799C967003}"/>
              </a:ext>
            </a:extLst>
          </p:cNvPr>
          <p:cNvGrpSpPr/>
          <p:nvPr/>
        </p:nvGrpSpPr>
        <p:grpSpPr>
          <a:xfrm>
            <a:off x="4222296" y="594788"/>
            <a:ext cx="3505200" cy="2929462"/>
            <a:chOff x="4222296" y="594788"/>
            <a:chExt cx="3505200" cy="2929462"/>
          </a:xfrm>
        </p:grpSpPr>
        <p:sp>
          <p:nvSpPr>
            <p:cNvPr id="20" name="มนมุมสี่เหลี่ยมผืนผ้าหนึ่งมุม 19"/>
            <p:cNvSpPr/>
            <p:nvPr/>
          </p:nvSpPr>
          <p:spPr>
            <a:xfrm>
              <a:off x="4615543" y="3067050"/>
              <a:ext cx="2566307" cy="457200"/>
            </a:xfrm>
            <a:prstGeom prst="round1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loud" panose="02000000000000000000" pitchFamily="50" charset="-34"/>
                  <a:cs typeface="Cloud" panose="02000000000000000000" pitchFamily="50" charset="-34"/>
                </a:rPr>
                <a:t>Nurse</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296" y="594788"/>
              <a:ext cx="3505200" cy="2335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 name="กลุ่ม 7">
            <a:extLst>
              <a:ext uri="{FF2B5EF4-FFF2-40B4-BE49-F238E27FC236}">
                <a16:creationId xmlns:a16="http://schemas.microsoft.com/office/drawing/2014/main" id="{394FA5BC-FEC1-4B71-AA13-C9BA9E11A84E}"/>
              </a:ext>
            </a:extLst>
          </p:cNvPr>
          <p:cNvGrpSpPr/>
          <p:nvPr/>
        </p:nvGrpSpPr>
        <p:grpSpPr>
          <a:xfrm>
            <a:off x="388944" y="3839932"/>
            <a:ext cx="3546459" cy="2845952"/>
            <a:chOff x="388944" y="3839932"/>
            <a:chExt cx="3546459" cy="2845952"/>
          </a:xfrm>
        </p:grpSpPr>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12436"/>
            <a:stretch/>
          </p:blipFill>
          <p:spPr bwMode="auto">
            <a:xfrm>
              <a:off x="388944" y="3839932"/>
              <a:ext cx="3546459" cy="2229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มนมุมสี่เหลี่ยมผืนผ้าหนึ่งมุม 20"/>
            <p:cNvSpPr/>
            <p:nvPr/>
          </p:nvSpPr>
          <p:spPr>
            <a:xfrm>
              <a:off x="957943" y="6228684"/>
              <a:ext cx="2566307" cy="457200"/>
            </a:xfrm>
            <a:prstGeom prst="round1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loud" panose="02000000000000000000" pitchFamily="50" charset="-34"/>
                  <a:cs typeface="Cloud" panose="02000000000000000000" pitchFamily="50" charset="-34"/>
                </a:rPr>
                <a:t>Salesperson</a:t>
              </a:r>
              <a:endParaRPr lang="th-TH" sz="2800" b="1" dirty="0">
                <a:solidFill>
                  <a:schemeClr val="bg1"/>
                </a:solidFill>
                <a:latin typeface="Cloud" panose="02000000000000000000" pitchFamily="50" charset="-34"/>
                <a:cs typeface="Cloud" panose="02000000000000000000" pitchFamily="50" charset="-34"/>
              </a:endParaRPr>
            </a:p>
          </p:txBody>
        </p:sp>
      </p:grpSp>
      <p:grpSp>
        <p:nvGrpSpPr>
          <p:cNvPr id="5" name="กลุ่ม 4"/>
          <p:cNvGrpSpPr/>
          <p:nvPr/>
        </p:nvGrpSpPr>
        <p:grpSpPr>
          <a:xfrm>
            <a:off x="4375660" y="3798095"/>
            <a:ext cx="3443220" cy="2926550"/>
            <a:chOff x="4375660" y="3798095"/>
            <a:chExt cx="3443220" cy="2926550"/>
          </a:xfrm>
        </p:grpSpPr>
        <p:pic>
          <p:nvPicPr>
            <p:cNvPr id="102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7082"/>
            <a:stretch/>
          </p:blipFill>
          <p:spPr bwMode="auto">
            <a:xfrm>
              <a:off x="4375660" y="3798095"/>
              <a:ext cx="3443220" cy="2335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มนมุมสี่เหลี่ยมผืนผ้าหนึ่งมุม 21"/>
            <p:cNvSpPr/>
            <p:nvPr/>
          </p:nvSpPr>
          <p:spPr>
            <a:xfrm>
              <a:off x="4691743" y="6267445"/>
              <a:ext cx="2566307" cy="457200"/>
            </a:xfrm>
            <a:prstGeom prst="round1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loud" panose="02000000000000000000" pitchFamily="50" charset="-34"/>
                  <a:cs typeface="Cloud" panose="02000000000000000000" pitchFamily="50" charset="-34"/>
                </a:rPr>
                <a:t>Postal worker</a:t>
              </a:r>
            </a:p>
          </p:txBody>
        </p:sp>
      </p:grpSp>
      <p:pic>
        <p:nvPicPr>
          <p:cNvPr id="23" name="Picture 1"/>
          <p:cNvPicPr/>
          <p:nvPr/>
        </p:nvPicPr>
        <p:blipFill>
          <a:blip r:embed="rId6">
            <a:extLst>
              <a:ext uri="{28A0092B-C50C-407E-A947-70E740481C1C}">
                <a14:useLocalDpi xmlns:a14="http://schemas.microsoft.com/office/drawing/2010/main" val="0"/>
              </a:ext>
            </a:extLst>
          </a:blip>
          <a:srcRect/>
          <a:stretch>
            <a:fillRect/>
          </a:stretch>
        </p:blipFill>
        <p:spPr bwMode="auto">
          <a:xfrm>
            <a:off x="8039735" y="6267446"/>
            <a:ext cx="3009265" cy="613834"/>
          </a:xfrm>
          <a:prstGeom prst="rect">
            <a:avLst/>
          </a:prstGeom>
          <a:noFill/>
        </p:spPr>
      </p:pic>
    </p:spTree>
    <p:extLst>
      <p:ext uri="{BB962C8B-B14F-4D97-AF65-F5344CB8AC3E}">
        <p14:creationId xmlns:p14="http://schemas.microsoft.com/office/powerpoint/2010/main" val="2116302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กลุ่ม 1"/>
          <p:cNvGrpSpPr/>
          <p:nvPr/>
        </p:nvGrpSpPr>
        <p:grpSpPr>
          <a:xfrm>
            <a:off x="0" y="-11028"/>
            <a:ext cx="12192000" cy="1047750"/>
            <a:chOff x="0" y="61161"/>
            <a:chExt cx="12192000" cy="1047750"/>
          </a:xfrm>
        </p:grpSpPr>
        <p:sp>
          <p:nvSpPr>
            <p:cNvPr id="3" name="สี่เหลี่ยมผืนผ้า 2"/>
            <p:cNvSpPr/>
            <p:nvPr/>
          </p:nvSpPr>
          <p:spPr>
            <a:xfrm>
              <a:off x="0" y="61161"/>
              <a:ext cx="12192000" cy="1047750"/>
            </a:xfrm>
            <a:prstGeom prst="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 name="สี่เหลี่ยมผืนผ้า 3"/>
            <p:cNvSpPr/>
            <p:nvPr/>
          </p:nvSpPr>
          <p:spPr>
            <a:xfrm>
              <a:off x="0" y="61161"/>
              <a:ext cx="721895" cy="1047750"/>
            </a:xfrm>
            <a:prstGeom prst="rect">
              <a:avLst/>
            </a:prstGeom>
            <a:solidFill>
              <a:srgbClr val="F29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5" name="สี่เหลี่ยมผืนผ้า 4"/>
          <p:cNvSpPr/>
          <p:nvPr/>
        </p:nvSpPr>
        <p:spPr>
          <a:xfrm>
            <a:off x="168442" y="128126"/>
            <a:ext cx="12488779" cy="646331"/>
          </a:xfrm>
          <a:prstGeom prst="rect">
            <a:avLst/>
          </a:prstGeom>
        </p:spPr>
        <p:txBody>
          <a:bodyPr wrap="square">
            <a:spAutoFit/>
          </a:bodyPr>
          <a:lstStyle/>
          <a:p>
            <a:pPr algn="ctr"/>
            <a:r>
              <a:rPr lang="en-US" sz="3600" b="1" dirty="0">
                <a:solidFill>
                  <a:schemeClr val="bg1"/>
                </a:solidFill>
                <a:latin typeface="Cloud" panose="02000000000000000000" pitchFamily="50" charset="-34"/>
                <a:cs typeface="Cloud" panose="02000000000000000000" pitchFamily="50" charset="-34"/>
              </a:rPr>
              <a:t>Reading comprehension: Nurse Meow</a:t>
            </a:r>
            <a:endParaRPr lang="th-TH" sz="3600" b="1" dirty="0">
              <a:solidFill>
                <a:schemeClr val="bg1"/>
              </a:solidFill>
              <a:latin typeface="Cloud" panose="02000000000000000000" pitchFamily="50" charset="-34"/>
              <a:cs typeface="Cloud" panose="02000000000000000000" pitchFamily="50" charset="-34"/>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17" y="1030707"/>
            <a:ext cx="12316012" cy="5362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4507935" y="6412607"/>
            <a:ext cx="3009265" cy="613834"/>
          </a:xfrm>
          <a:prstGeom prst="rect">
            <a:avLst/>
          </a:prstGeom>
          <a:noFill/>
        </p:spPr>
      </p:pic>
    </p:spTree>
    <p:extLst>
      <p:ext uri="{BB962C8B-B14F-4D97-AF65-F5344CB8AC3E}">
        <p14:creationId xmlns:p14="http://schemas.microsoft.com/office/powerpoint/2010/main" val="214391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E8EF"/>
        </a:solidFill>
        <a:effectLst/>
      </p:bgPr>
    </p:bg>
    <p:spTree>
      <p:nvGrpSpPr>
        <p:cNvPr id="1" name=""/>
        <p:cNvGrpSpPr/>
        <p:nvPr/>
      </p:nvGrpSpPr>
      <p:grpSpPr>
        <a:xfrm>
          <a:off x="0" y="0"/>
          <a:ext cx="0" cy="0"/>
          <a:chOff x="0" y="0"/>
          <a:chExt cx="0" cy="0"/>
        </a:xfrm>
      </p:grpSpPr>
      <p:grpSp>
        <p:nvGrpSpPr>
          <p:cNvPr id="2" name="กลุ่ม 1"/>
          <p:cNvGrpSpPr/>
          <p:nvPr/>
        </p:nvGrpSpPr>
        <p:grpSpPr>
          <a:xfrm>
            <a:off x="0" y="-11028"/>
            <a:ext cx="12192000" cy="1047750"/>
            <a:chOff x="0" y="61161"/>
            <a:chExt cx="12192000" cy="1047750"/>
          </a:xfrm>
        </p:grpSpPr>
        <p:sp>
          <p:nvSpPr>
            <p:cNvPr id="3" name="สี่เหลี่ยมผืนผ้า 2"/>
            <p:cNvSpPr/>
            <p:nvPr/>
          </p:nvSpPr>
          <p:spPr>
            <a:xfrm>
              <a:off x="0" y="61161"/>
              <a:ext cx="12192000" cy="1047750"/>
            </a:xfrm>
            <a:prstGeom prst="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 name="สี่เหลี่ยมผืนผ้า 3"/>
            <p:cNvSpPr/>
            <p:nvPr/>
          </p:nvSpPr>
          <p:spPr>
            <a:xfrm>
              <a:off x="0" y="61161"/>
              <a:ext cx="721895" cy="1047750"/>
            </a:xfrm>
            <a:prstGeom prst="rect">
              <a:avLst/>
            </a:prstGeom>
            <a:solidFill>
              <a:srgbClr val="F29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5" name="สี่เหลี่ยมผืนผ้า 4"/>
          <p:cNvSpPr/>
          <p:nvPr/>
        </p:nvSpPr>
        <p:spPr>
          <a:xfrm>
            <a:off x="168442" y="128126"/>
            <a:ext cx="12488779" cy="646331"/>
          </a:xfrm>
          <a:prstGeom prst="rect">
            <a:avLst/>
          </a:prstGeom>
        </p:spPr>
        <p:txBody>
          <a:bodyPr wrap="square">
            <a:spAutoFit/>
          </a:bodyPr>
          <a:lstStyle/>
          <a:p>
            <a:pPr algn="ctr"/>
            <a:r>
              <a:rPr lang="en-US" sz="3600" b="1" dirty="0">
                <a:solidFill>
                  <a:schemeClr val="bg1"/>
                </a:solidFill>
                <a:latin typeface="Cloud" panose="02000000000000000000" pitchFamily="50" charset="-34"/>
                <a:cs typeface="Cloud" panose="02000000000000000000" pitchFamily="50" charset="-34"/>
              </a:rPr>
              <a:t>Conversation: At the hospital(1)</a:t>
            </a:r>
            <a:endParaRPr lang="th-TH" sz="3600" b="1" dirty="0">
              <a:solidFill>
                <a:schemeClr val="bg1"/>
              </a:solidFill>
              <a:latin typeface="Cloud" panose="02000000000000000000" pitchFamily="50" charset="-34"/>
              <a:cs typeface="Cloud" panose="02000000000000000000" pitchFamily="50" charset="-34"/>
            </a:endParaRPr>
          </a:p>
        </p:txBody>
      </p:sp>
      <p:pic>
        <p:nvPicPr>
          <p:cNvPr id="9" name="Picture 6">
            <a:extLst>
              <a:ext uri="{FF2B5EF4-FFF2-40B4-BE49-F238E27FC236}">
                <a16:creationId xmlns:a16="http://schemas.microsoft.com/office/drawing/2014/main" id="{1DEAD45A-9C11-4567-B730-BEA6B4883954}"/>
              </a:ext>
            </a:extLst>
          </p:cNvPr>
          <p:cNvPicPr>
            <a:picLocks noChangeAspect="1"/>
          </p:cNvPicPr>
          <p:nvPr/>
        </p:nvPicPr>
        <p:blipFill rotWithShape="1">
          <a:blip r:embed="rId2">
            <a:extLst>
              <a:ext uri="{28A0092B-C50C-407E-A947-70E740481C1C}">
                <a14:useLocalDpi xmlns:a14="http://schemas.microsoft.com/office/drawing/2010/main" val="0"/>
              </a:ext>
            </a:extLst>
          </a:blip>
          <a:srcRect l="13576" t="26027" r="13444" b="27179"/>
          <a:stretch/>
        </p:blipFill>
        <p:spPr>
          <a:xfrm>
            <a:off x="2599868" y="1036722"/>
            <a:ext cx="6838123" cy="5821278"/>
          </a:xfrm>
          <a:prstGeom prst="rect">
            <a:avLst/>
          </a:prstGeom>
        </p:spPr>
      </p:pic>
    </p:spTree>
    <p:extLst>
      <p:ext uri="{BB962C8B-B14F-4D97-AF65-F5344CB8AC3E}">
        <p14:creationId xmlns:p14="http://schemas.microsoft.com/office/powerpoint/2010/main" val="204019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E8EF"/>
        </a:solidFill>
        <a:effectLst/>
      </p:bgPr>
    </p:bg>
    <p:spTree>
      <p:nvGrpSpPr>
        <p:cNvPr id="1" name=""/>
        <p:cNvGrpSpPr/>
        <p:nvPr/>
      </p:nvGrpSpPr>
      <p:grpSpPr>
        <a:xfrm>
          <a:off x="0" y="0"/>
          <a:ext cx="0" cy="0"/>
          <a:chOff x="0" y="0"/>
          <a:chExt cx="0" cy="0"/>
        </a:xfrm>
      </p:grpSpPr>
      <p:grpSp>
        <p:nvGrpSpPr>
          <p:cNvPr id="2" name="กลุ่ม 1"/>
          <p:cNvGrpSpPr/>
          <p:nvPr/>
        </p:nvGrpSpPr>
        <p:grpSpPr>
          <a:xfrm>
            <a:off x="0" y="-11028"/>
            <a:ext cx="12192000" cy="1047750"/>
            <a:chOff x="0" y="61161"/>
            <a:chExt cx="12192000" cy="1047750"/>
          </a:xfrm>
        </p:grpSpPr>
        <p:sp>
          <p:nvSpPr>
            <p:cNvPr id="3" name="สี่เหลี่ยมผืนผ้า 2"/>
            <p:cNvSpPr/>
            <p:nvPr/>
          </p:nvSpPr>
          <p:spPr>
            <a:xfrm>
              <a:off x="0" y="61161"/>
              <a:ext cx="12192000" cy="1047750"/>
            </a:xfrm>
            <a:prstGeom prst="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 name="สี่เหลี่ยมผืนผ้า 3"/>
            <p:cNvSpPr/>
            <p:nvPr/>
          </p:nvSpPr>
          <p:spPr>
            <a:xfrm>
              <a:off x="0" y="61161"/>
              <a:ext cx="721895" cy="1047750"/>
            </a:xfrm>
            <a:prstGeom prst="rect">
              <a:avLst/>
            </a:prstGeom>
            <a:solidFill>
              <a:srgbClr val="F29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5" name="สี่เหลี่ยมผืนผ้า 4"/>
          <p:cNvSpPr/>
          <p:nvPr/>
        </p:nvSpPr>
        <p:spPr>
          <a:xfrm>
            <a:off x="0" y="220460"/>
            <a:ext cx="12488779" cy="584775"/>
          </a:xfrm>
          <a:prstGeom prst="rect">
            <a:avLst/>
          </a:prstGeom>
        </p:spPr>
        <p:txBody>
          <a:bodyPr wrap="square">
            <a:spAutoFit/>
          </a:bodyPr>
          <a:lstStyle/>
          <a:p>
            <a:pPr algn="ctr"/>
            <a:r>
              <a:rPr lang="en-US" sz="3200" b="1" dirty="0">
                <a:solidFill>
                  <a:schemeClr val="bg1"/>
                </a:solidFill>
                <a:latin typeface="Cloud" panose="02000000000000000000" pitchFamily="50" charset="-34"/>
                <a:cs typeface="Cloud" panose="02000000000000000000" pitchFamily="50" charset="-34"/>
              </a:rPr>
              <a:t>Conversation: At the Department of Internal Medicine(2)</a:t>
            </a:r>
            <a:endParaRPr lang="th-TH" sz="3200" b="1" dirty="0">
              <a:solidFill>
                <a:schemeClr val="bg1"/>
              </a:solidFill>
              <a:latin typeface="Cloud" panose="02000000000000000000" pitchFamily="50" charset="-34"/>
              <a:cs typeface="Cloud" panose="02000000000000000000" pitchFamily="50" charset="-34"/>
            </a:endParaRPr>
          </a:p>
        </p:txBody>
      </p:sp>
      <p:grpSp>
        <p:nvGrpSpPr>
          <p:cNvPr id="9" name="Group 9">
            <a:extLst>
              <a:ext uri="{FF2B5EF4-FFF2-40B4-BE49-F238E27FC236}">
                <a16:creationId xmlns:a16="http://schemas.microsoft.com/office/drawing/2014/main" id="{AA979171-6415-473C-B1C8-3820E1B54458}"/>
              </a:ext>
            </a:extLst>
          </p:cNvPr>
          <p:cNvGrpSpPr/>
          <p:nvPr/>
        </p:nvGrpSpPr>
        <p:grpSpPr>
          <a:xfrm>
            <a:off x="2335695" y="1036723"/>
            <a:ext cx="6291246" cy="5799744"/>
            <a:chOff x="0" y="0"/>
            <a:chExt cx="7439184" cy="6858000"/>
          </a:xfrm>
        </p:grpSpPr>
        <p:pic>
          <p:nvPicPr>
            <p:cNvPr id="10" name="Picture 6">
              <a:extLst>
                <a:ext uri="{FF2B5EF4-FFF2-40B4-BE49-F238E27FC236}">
                  <a16:creationId xmlns:a16="http://schemas.microsoft.com/office/drawing/2014/main" id="{C18D207E-6580-44D4-A981-1A0D0C2E13A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9354" b="72727" l="12637" r="89934">
                          <a14:foregroundMark x1="44365" y1="22707" x2="28884" y2="67758"/>
                          <a14:foregroundMark x1="16357" y1="23434" x2="60066" y2="23152"/>
                          <a14:foregroundMark x1="50000" y1="38303" x2="17232" y2="35838"/>
                          <a14:foregroundMark x1="29376" y1="26101" x2="26039" y2="56162"/>
                          <a14:foregroundMark x1="18928" y1="69576" x2="19475" y2="24121"/>
                          <a14:foregroundMark x1="15700" y1="20323" x2="15591" y2="70909"/>
                          <a14:foregroundMark x1="83315" y1="22303" x2="81236" y2="69980"/>
                          <a14:foregroundMark x1="77626" y1="37253" x2="73359" y2="53455"/>
                          <a14:foregroundMark x1="42670" y1="40404" x2="61488" y2="52606"/>
                          <a14:foregroundMark x1="49508" y1="62141" x2="74945" y2="66263"/>
                          <a14:foregroundMark x1="35722" y1="62545" x2="84190" y2="70545"/>
                          <a14:foregroundMark x1="84737" y1="28687" x2="83589" y2="70909"/>
                          <a14:foregroundMark x1="80580" y1="26020" x2="80088" y2="38990"/>
                          <a14:foregroundMark x1="33917" y1="67596" x2="64223" y2="71758"/>
                          <a14:foregroundMark x1="39551" y1="70909" x2="85394" y2="71111"/>
                          <a14:foregroundMark x1="85230" y1="29535" x2="84847" y2="69576"/>
                          <a14:foregroundMark x1="86543" y1="27636" x2="85886" y2="71313"/>
                          <a14:foregroundMark x1="46389" y1="20404" x2="14059" y2="20606"/>
                          <a14:foregroundMark x1="14661" y1="20606" x2="14059" y2="72727"/>
                          <a14:foregroundMark x1="73632" y1="23636" x2="74945" y2="28970"/>
                          <a14:foregroundMark x1="69092" y1="32404" x2="73140" y2="49939"/>
                          <a14:foregroundMark x1="69748" y1="48808" x2="74289" y2="57495"/>
                          <a14:foregroundMark x1="50821" y1="61657" x2="46554" y2="69980"/>
                        </a14:backgroundRemoval>
                      </a14:imgEffect>
                    </a14:imgLayer>
                  </a14:imgProps>
                </a:ext>
                <a:ext uri="{28A0092B-C50C-407E-A947-70E740481C1C}">
                  <a14:useLocalDpi xmlns:a14="http://schemas.microsoft.com/office/drawing/2010/main" val="0"/>
                </a:ext>
              </a:extLst>
            </a:blip>
            <a:srcRect l="13775" t="19793" r="10072" b="28339"/>
            <a:stretch/>
          </p:blipFill>
          <p:spPr>
            <a:xfrm>
              <a:off x="0" y="0"/>
              <a:ext cx="7439184" cy="6858000"/>
            </a:xfrm>
            <a:prstGeom prst="rect">
              <a:avLst/>
            </a:prstGeom>
          </p:spPr>
        </p:pic>
        <p:pic>
          <p:nvPicPr>
            <p:cNvPr id="11" name="Picture 10">
              <a:extLst>
                <a:ext uri="{FF2B5EF4-FFF2-40B4-BE49-F238E27FC236}">
                  <a16:creationId xmlns:a16="http://schemas.microsoft.com/office/drawing/2014/main" id="{F91BF82F-50F6-4052-A74C-CD80491B0682}"/>
                </a:ext>
              </a:extLst>
            </p:cNvPr>
            <p:cNvPicPr>
              <a:picLocks noChangeAspect="1"/>
            </p:cNvPicPr>
            <p:nvPr/>
          </p:nvPicPr>
          <p:blipFill rotWithShape="1">
            <a:blip r:embed="rId4">
              <a:extLst>
                <a:ext uri="{28A0092B-C50C-407E-A947-70E740481C1C}">
                  <a14:useLocalDpi xmlns:a14="http://schemas.microsoft.com/office/drawing/2010/main" val="0"/>
                </a:ext>
              </a:extLst>
            </a:blip>
            <a:srcRect l="72819" t="48262" r="13409" b="48751"/>
            <a:stretch/>
          </p:blipFill>
          <p:spPr>
            <a:xfrm>
              <a:off x="5701143" y="0"/>
              <a:ext cx="1531397" cy="401936"/>
            </a:xfrm>
            <a:prstGeom prst="rect">
              <a:avLst/>
            </a:prstGeom>
          </p:spPr>
        </p:pic>
      </p:grpSp>
    </p:spTree>
    <p:extLst>
      <p:ext uri="{BB962C8B-B14F-4D97-AF65-F5344CB8AC3E}">
        <p14:creationId xmlns:p14="http://schemas.microsoft.com/office/powerpoint/2010/main" val="106424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9000" b="-9000"/>
          </a:stretch>
        </a:blipFill>
        <a:effectLst/>
      </p:bgPr>
    </p:bg>
    <p:spTree>
      <p:nvGrpSpPr>
        <p:cNvPr id="1" name=""/>
        <p:cNvGrpSpPr/>
        <p:nvPr/>
      </p:nvGrpSpPr>
      <p:grpSpPr>
        <a:xfrm>
          <a:off x="0" y="0"/>
          <a:ext cx="0" cy="0"/>
          <a:chOff x="0" y="0"/>
          <a:chExt cx="0" cy="0"/>
        </a:xfrm>
      </p:grpSpPr>
      <p:grpSp>
        <p:nvGrpSpPr>
          <p:cNvPr id="2" name="กลุ่ม 1"/>
          <p:cNvGrpSpPr/>
          <p:nvPr/>
        </p:nvGrpSpPr>
        <p:grpSpPr>
          <a:xfrm>
            <a:off x="0" y="-11028"/>
            <a:ext cx="12192000" cy="1047750"/>
            <a:chOff x="0" y="61161"/>
            <a:chExt cx="12192000" cy="1047750"/>
          </a:xfrm>
        </p:grpSpPr>
        <p:sp>
          <p:nvSpPr>
            <p:cNvPr id="3" name="สี่เหลี่ยมผืนผ้า 2"/>
            <p:cNvSpPr/>
            <p:nvPr/>
          </p:nvSpPr>
          <p:spPr>
            <a:xfrm>
              <a:off x="0" y="61161"/>
              <a:ext cx="12192000" cy="1047750"/>
            </a:xfrm>
            <a:prstGeom prst="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 name="สี่เหลี่ยมผืนผ้า 3"/>
            <p:cNvSpPr/>
            <p:nvPr/>
          </p:nvSpPr>
          <p:spPr>
            <a:xfrm>
              <a:off x="0" y="61161"/>
              <a:ext cx="721895" cy="1047750"/>
            </a:xfrm>
            <a:prstGeom prst="rect">
              <a:avLst/>
            </a:prstGeom>
            <a:solidFill>
              <a:srgbClr val="F29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6" name="สี่เหลี่ยมผืนผ้า 5"/>
          <p:cNvSpPr/>
          <p:nvPr/>
        </p:nvSpPr>
        <p:spPr>
          <a:xfrm>
            <a:off x="168442" y="128126"/>
            <a:ext cx="12488779" cy="646331"/>
          </a:xfrm>
          <a:prstGeom prst="rect">
            <a:avLst/>
          </a:prstGeom>
        </p:spPr>
        <p:txBody>
          <a:bodyPr wrap="square">
            <a:spAutoFit/>
          </a:bodyPr>
          <a:lstStyle/>
          <a:p>
            <a:pPr algn="ctr"/>
            <a:r>
              <a:rPr lang="en-US" sz="3600" b="1" dirty="0">
                <a:solidFill>
                  <a:schemeClr val="bg1"/>
                </a:solidFill>
                <a:latin typeface="Cloud" panose="02000000000000000000" pitchFamily="50" charset="-34"/>
                <a:cs typeface="Cloud" panose="02000000000000000000" pitchFamily="50" charset="-34"/>
              </a:rPr>
              <a:t>Departments in a hospital </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483" y="1334251"/>
            <a:ext cx="3834064" cy="5152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5635" y="1355121"/>
            <a:ext cx="3704974" cy="5131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760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266"/>
                                        </p:tgtEl>
                                        <p:attrNameLst>
                                          <p:attrName>style.visibility</p:attrName>
                                        </p:attrNameLst>
                                      </p:cBhvr>
                                      <p:to>
                                        <p:strVal val="visible"/>
                                      </p:to>
                                    </p:set>
                                    <p:animEffect transition="in" filter="fade">
                                      <p:cBhvr>
                                        <p:cTn id="14" dur="1000"/>
                                        <p:tgtEl>
                                          <p:spTgt spid="11266"/>
                                        </p:tgtEl>
                                      </p:cBhvr>
                                    </p:animEffect>
                                    <p:anim calcmode="lin" valueType="num">
                                      <p:cBhvr>
                                        <p:cTn id="15" dur="1000" fill="hold"/>
                                        <p:tgtEl>
                                          <p:spTgt spid="11266"/>
                                        </p:tgtEl>
                                        <p:attrNameLst>
                                          <p:attrName>ppt_x</p:attrName>
                                        </p:attrNameLst>
                                      </p:cBhvr>
                                      <p:tavLst>
                                        <p:tav tm="0">
                                          <p:val>
                                            <p:strVal val="#ppt_x"/>
                                          </p:val>
                                        </p:tav>
                                        <p:tav tm="100000">
                                          <p:val>
                                            <p:strVal val="#ppt_x"/>
                                          </p:val>
                                        </p:tav>
                                      </p:tavLst>
                                    </p:anim>
                                    <p:anim calcmode="lin" valueType="num">
                                      <p:cBhvr>
                                        <p:cTn id="16"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267"/>
                                        </p:tgtEl>
                                        <p:attrNameLst>
                                          <p:attrName>style.visibility</p:attrName>
                                        </p:attrNameLst>
                                      </p:cBhvr>
                                      <p:to>
                                        <p:strVal val="visible"/>
                                      </p:to>
                                    </p:set>
                                    <p:animEffect transition="in" filter="fade">
                                      <p:cBhvr>
                                        <p:cTn id="21" dur="1000"/>
                                        <p:tgtEl>
                                          <p:spTgt spid="11267"/>
                                        </p:tgtEl>
                                      </p:cBhvr>
                                    </p:animEffect>
                                    <p:anim calcmode="lin" valueType="num">
                                      <p:cBhvr>
                                        <p:cTn id="22" dur="1000" fill="hold"/>
                                        <p:tgtEl>
                                          <p:spTgt spid="11267"/>
                                        </p:tgtEl>
                                        <p:attrNameLst>
                                          <p:attrName>ppt_x</p:attrName>
                                        </p:attrNameLst>
                                      </p:cBhvr>
                                      <p:tavLst>
                                        <p:tav tm="0">
                                          <p:val>
                                            <p:strVal val="#ppt_x"/>
                                          </p:val>
                                        </p:tav>
                                        <p:tav tm="100000">
                                          <p:val>
                                            <p:strVal val="#ppt_x"/>
                                          </p:val>
                                        </p:tav>
                                      </p:tavLst>
                                    </p:anim>
                                    <p:anim calcmode="lin" valueType="num">
                                      <p:cBhvr>
                                        <p:cTn id="23" dur="1000" fill="hold"/>
                                        <p:tgtEl>
                                          <p:spTgt spid="112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l="-4000" r="-4000"/>
          </a:stretch>
        </a:blipFill>
        <a:effectLst/>
      </p:bgPr>
    </p:bg>
    <p:spTree>
      <p:nvGrpSpPr>
        <p:cNvPr id="1" name=""/>
        <p:cNvGrpSpPr/>
        <p:nvPr/>
      </p:nvGrpSpPr>
      <p:grpSpPr>
        <a:xfrm>
          <a:off x="0" y="0"/>
          <a:ext cx="0" cy="0"/>
          <a:chOff x="0" y="0"/>
          <a:chExt cx="0" cy="0"/>
        </a:xfrm>
      </p:grpSpPr>
      <p:sp>
        <p:nvSpPr>
          <p:cNvPr id="23" name="Text Placeholder 3">
            <a:extLst>
              <a:ext uri="{FF2B5EF4-FFF2-40B4-BE49-F238E27FC236}">
                <a16:creationId xmlns:a16="http://schemas.microsoft.com/office/drawing/2014/main" id="{8A63C054-8701-40C9-B543-30F2D54E3A52}"/>
              </a:ext>
            </a:extLst>
          </p:cNvPr>
          <p:cNvSpPr txBox="1">
            <a:spLocks/>
          </p:cNvSpPr>
          <p:nvPr/>
        </p:nvSpPr>
        <p:spPr>
          <a:xfrm>
            <a:off x="1016881" y="3711854"/>
            <a:ext cx="1975921" cy="262466"/>
          </a:xfrm>
          <a:prstGeom prst="rect">
            <a:avLst/>
          </a:prstGeom>
          <a:noFill/>
          <a:ln w="12700">
            <a:noFill/>
          </a:ln>
          <a:effectLst>
            <a:innerShdw blurRad="114300">
              <a:schemeClr val="bg1"/>
            </a:innerShdw>
          </a:effectLst>
        </p:spPr>
        <p:txBody>
          <a:bodyPr lIns="108000" anchor="ctr"/>
          <a:lstStyle>
            <a:lvl1pPr marL="0" indent="0" algn="ctr" defTabSz="914400" rtl="0" eaLnBrk="1" latinLnBrk="1" hangingPunct="1">
              <a:spcBef>
                <a:spcPct val="20000"/>
              </a:spcBef>
              <a:buFontTx/>
              <a:buNone/>
              <a:defRPr lang="ko-KR" altLang="en-US" sz="1200" b="0" kern="1200" dirty="0">
                <a:solidFill>
                  <a:schemeClr val="bg1"/>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dirty="0"/>
              <a:t>Manager</a:t>
            </a:r>
            <a:endParaRPr lang="en-US" dirty="0"/>
          </a:p>
        </p:txBody>
      </p:sp>
      <p:sp>
        <p:nvSpPr>
          <p:cNvPr id="24" name="Text Placeholder 6">
            <a:extLst>
              <a:ext uri="{FF2B5EF4-FFF2-40B4-BE49-F238E27FC236}">
                <a16:creationId xmlns:a16="http://schemas.microsoft.com/office/drawing/2014/main" id="{8292783A-7433-4705-994F-FB8642E0D7D6}"/>
              </a:ext>
            </a:extLst>
          </p:cNvPr>
          <p:cNvSpPr txBox="1">
            <a:spLocks/>
          </p:cNvSpPr>
          <p:nvPr/>
        </p:nvSpPr>
        <p:spPr>
          <a:xfrm>
            <a:off x="1023208" y="5604304"/>
            <a:ext cx="1963266" cy="216024"/>
          </a:xfrm>
          <a:prstGeom prst="rect">
            <a:avLst/>
          </a:prstGeom>
          <a:noFill/>
          <a:ln w="12700">
            <a:noFill/>
          </a:ln>
          <a:effectLst>
            <a:innerShdw blurRad="114300">
              <a:schemeClr val="bg1"/>
            </a:innerShdw>
          </a:effectLst>
        </p:spPr>
        <p:txBody>
          <a:bodyPr lIns="108000" anchor="ctr"/>
          <a:lstStyle>
            <a:lvl1pPr marL="0" indent="0" algn="ctr" defTabSz="914400" rtl="0" eaLnBrk="1" latinLnBrk="1" hangingPunct="1">
              <a:spcBef>
                <a:spcPct val="20000"/>
              </a:spcBef>
              <a:buFontTx/>
              <a:buNone/>
              <a:defRPr lang="ko-KR" altLang="en-US" sz="1200" b="0" kern="1200" baseline="0" dirty="0">
                <a:solidFill>
                  <a:schemeClr val="bg1"/>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dirty="0"/>
              <a:t>Text Here</a:t>
            </a:r>
            <a:endParaRPr lang="en-US" dirty="0"/>
          </a:p>
        </p:txBody>
      </p:sp>
      <p:sp>
        <p:nvSpPr>
          <p:cNvPr id="6" name="ตัดมุมสี่เหลี่ยมผืนผ้าด้านทแยงมุม 5"/>
          <p:cNvSpPr/>
          <p:nvPr/>
        </p:nvSpPr>
        <p:spPr>
          <a:xfrm>
            <a:off x="3771899" y="67179"/>
            <a:ext cx="4987089" cy="1162050"/>
          </a:xfrm>
          <a:prstGeom prst="snip2Diag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Salesperson</a:t>
            </a:r>
            <a:endParaRPr lang="en-US" sz="3600" dirty="0"/>
          </a:p>
        </p:txBody>
      </p:sp>
      <p:pic>
        <p:nvPicPr>
          <p:cNvPr id="47"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4507935" y="6340418"/>
            <a:ext cx="3009265" cy="613834"/>
          </a:xfrm>
          <a:prstGeom prst="rect">
            <a:avLst/>
          </a:prstGeom>
          <a:noFill/>
        </p:spPr>
      </p:pic>
      <p:grpSp>
        <p:nvGrpSpPr>
          <p:cNvPr id="2" name="กลุ่ม 1"/>
          <p:cNvGrpSpPr/>
          <p:nvPr/>
        </p:nvGrpSpPr>
        <p:grpSpPr>
          <a:xfrm>
            <a:off x="430164" y="1319074"/>
            <a:ext cx="10996864" cy="5040686"/>
            <a:chOff x="430164" y="1319074"/>
            <a:chExt cx="10996864" cy="5040686"/>
          </a:xfrm>
          <a:effectLst>
            <a:outerShdw blurRad="50800" dist="38100" dir="2700000" algn="tl" rotWithShape="0">
              <a:prstClr val="black">
                <a:alpha val="40000"/>
              </a:prstClr>
            </a:outerShdw>
          </a:effectLst>
        </p:grpSpPr>
        <p:grpSp>
          <p:nvGrpSpPr>
            <p:cNvPr id="7" name="그룹 4">
              <a:extLst>
                <a:ext uri="{FF2B5EF4-FFF2-40B4-BE49-F238E27FC236}">
                  <a16:creationId xmlns:a16="http://schemas.microsoft.com/office/drawing/2014/main" id="{05636B63-E6A3-4986-A305-E95FC602A318}"/>
                </a:ext>
              </a:extLst>
            </p:cNvPr>
            <p:cNvGrpSpPr/>
            <p:nvPr/>
          </p:nvGrpSpPr>
          <p:grpSpPr>
            <a:xfrm>
              <a:off x="430164" y="1319074"/>
              <a:ext cx="10996864" cy="4440204"/>
              <a:chOff x="619358" y="3713798"/>
              <a:chExt cx="2892586" cy="2662271"/>
            </a:xfrm>
          </p:grpSpPr>
          <p:sp>
            <p:nvSpPr>
              <p:cNvPr id="8" name="Rectangle 7">
                <a:extLst>
                  <a:ext uri="{FF2B5EF4-FFF2-40B4-BE49-F238E27FC236}">
                    <a16:creationId xmlns:a16="http://schemas.microsoft.com/office/drawing/2014/main" id="{31A1A52E-B859-4024-B5C3-3A5E5403697B}"/>
                  </a:ext>
                </a:extLst>
              </p:cNvPr>
              <p:cNvSpPr/>
              <p:nvPr userDrawn="1"/>
            </p:nvSpPr>
            <p:spPr>
              <a:xfrm>
                <a:off x="619358" y="3713798"/>
                <a:ext cx="2892586" cy="3600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9" name="Rectangle 8">
                <a:extLst>
                  <a:ext uri="{FF2B5EF4-FFF2-40B4-BE49-F238E27FC236}">
                    <a16:creationId xmlns:a16="http://schemas.microsoft.com/office/drawing/2014/main" id="{5B0AC705-5012-4536-9F9F-FDF2C1FBD317}"/>
                  </a:ext>
                </a:extLst>
              </p:cNvPr>
              <p:cNvSpPr/>
              <p:nvPr userDrawn="1"/>
            </p:nvSpPr>
            <p:spPr>
              <a:xfrm>
                <a:off x="641446" y="4073839"/>
                <a:ext cx="2870498" cy="2302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grpSp>
        <p:sp>
          <p:nvSpPr>
            <p:cNvPr id="13" name="Rectangle 7">
              <a:extLst>
                <a:ext uri="{FF2B5EF4-FFF2-40B4-BE49-F238E27FC236}">
                  <a16:creationId xmlns:a16="http://schemas.microsoft.com/office/drawing/2014/main" id="{31A1A52E-B859-4024-B5C3-3A5E5403697B}"/>
                </a:ext>
              </a:extLst>
            </p:cNvPr>
            <p:cNvSpPr/>
            <p:nvPr/>
          </p:nvSpPr>
          <p:spPr>
            <a:xfrm>
              <a:off x="514135" y="5759276"/>
              <a:ext cx="10912891" cy="60048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15" name="สี่เหลี่ยมผืนผ้า 14"/>
            <p:cNvSpPr/>
            <p:nvPr/>
          </p:nvSpPr>
          <p:spPr>
            <a:xfrm>
              <a:off x="430164" y="1837543"/>
              <a:ext cx="10996863" cy="3970318"/>
            </a:xfrm>
            <a:prstGeom prst="rect">
              <a:avLst/>
            </a:prstGeom>
          </p:spPr>
          <p:txBody>
            <a:bodyPr wrap="square">
              <a:spAutoFit/>
            </a:bodyPr>
            <a:lstStyle/>
            <a:p>
              <a:pPr algn="thaiDist"/>
              <a:r>
                <a:rPr lang="en-US" sz="3600" b="1" dirty="0">
                  <a:solidFill>
                    <a:srgbClr val="FF0000"/>
                  </a:solidFill>
                  <a:latin typeface="TH Sarabun New" panose="020B0500040200020003" pitchFamily="34" charset="-34"/>
                  <a:cs typeface="TH Sarabun New" panose="020B0500040200020003" pitchFamily="34" charset="-34"/>
                </a:rPr>
                <a:t>Salesperson </a:t>
              </a:r>
              <a:r>
                <a:rPr lang="en-US" sz="3600" b="1" dirty="0">
                  <a:solidFill>
                    <a:schemeClr val="tx1">
                      <a:lumMod val="95000"/>
                      <a:lumOff val="5000"/>
                    </a:schemeClr>
                  </a:solidFill>
                  <a:latin typeface="TH Sarabun New" panose="020B0500040200020003" pitchFamily="34" charset="-34"/>
                  <a:cs typeface="TH Sarabun New" panose="020B0500040200020003" pitchFamily="34" charset="-34"/>
                </a:rPr>
                <a:t>or sales representative are the principal point of contact between a business and its customers. Sales reps ensure current customers have the right products and services, identify new markets and customer leads, and pitch prospective customers. In many ways the face of the company, sales representatives may do everything from answering phones to monitoring the competition, all while maintaining good customer relations and pursuing new sales opportunities.</a:t>
              </a:r>
            </a:p>
          </p:txBody>
        </p:sp>
      </p:grpSp>
    </p:spTree>
    <p:extLst>
      <p:ext uri="{BB962C8B-B14F-4D97-AF65-F5344CB8AC3E}">
        <p14:creationId xmlns:p14="http://schemas.microsoft.com/office/powerpoint/2010/main" val="216258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กลุ่ม 3"/>
          <p:cNvGrpSpPr/>
          <p:nvPr/>
        </p:nvGrpSpPr>
        <p:grpSpPr>
          <a:xfrm>
            <a:off x="0" y="-11028"/>
            <a:ext cx="12192000" cy="1047750"/>
            <a:chOff x="0" y="61161"/>
            <a:chExt cx="12192000" cy="1047750"/>
          </a:xfrm>
        </p:grpSpPr>
        <p:sp>
          <p:nvSpPr>
            <p:cNvPr id="2" name="สี่เหลี่ยมผืนผ้า 1"/>
            <p:cNvSpPr/>
            <p:nvPr/>
          </p:nvSpPr>
          <p:spPr>
            <a:xfrm>
              <a:off x="0" y="61161"/>
              <a:ext cx="12192000" cy="1047750"/>
            </a:xfrm>
            <a:prstGeom prst="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 name="สี่เหลี่ยมผืนผ้า 2"/>
            <p:cNvSpPr/>
            <p:nvPr/>
          </p:nvSpPr>
          <p:spPr>
            <a:xfrm>
              <a:off x="0" y="61161"/>
              <a:ext cx="721895" cy="1047750"/>
            </a:xfrm>
            <a:prstGeom prst="rect">
              <a:avLst/>
            </a:prstGeom>
            <a:solidFill>
              <a:srgbClr val="F29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5" name="สี่เหลี่ยมผืนผ้า 4"/>
          <p:cNvSpPr/>
          <p:nvPr/>
        </p:nvSpPr>
        <p:spPr>
          <a:xfrm>
            <a:off x="721895" y="128126"/>
            <a:ext cx="10387058" cy="646331"/>
          </a:xfrm>
          <a:prstGeom prst="rect">
            <a:avLst/>
          </a:prstGeom>
        </p:spPr>
        <p:txBody>
          <a:bodyPr wrap="square">
            <a:spAutoFit/>
          </a:bodyPr>
          <a:lstStyle/>
          <a:p>
            <a:pPr algn="ctr"/>
            <a:r>
              <a:rPr lang="en-US" sz="3600" b="1" dirty="0">
                <a:solidFill>
                  <a:schemeClr val="bg1"/>
                </a:solidFill>
                <a:latin typeface="Cloud" panose="02000000000000000000" pitchFamily="50" charset="-34"/>
                <a:cs typeface="Cloud" panose="02000000000000000000" pitchFamily="50" charset="-34"/>
              </a:rPr>
              <a:t>SALESPERSON: JOBDESCRIPTION(1)</a:t>
            </a:r>
            <a:endParaRPr lang="th-TH" sz="3600" b="1" dirty="0">
              <a:solidFill>
                <a:schemeClr val="bg1"/>
              </a:solidFill>
              <a:latin typeface="Cloud" panose="02000000000000000000" pitchFamily="50" charset="-34"/>
              <a:cs typeface="Cloud" panose="02000000000000000000" pitchFamily="50" charset="-34"/>
            </a:endParaRPr>
          </a:p>
        </p:txBody>
      </p:sp>
      <p:sp>
        <p:nvSpPr>
          <p:cNvPr id="6" name="TextBox 5"/>
          <p:cNvSpPr txBox="1"/>
          <p:nvPr/>
        </p:nvSpPr>
        <p:spPr>
          <a:xfrm>
            <a:off x="876962" y="1463182"/>
            <a:ext cx="6313075" cy="461665"/>
          </a:xfrm>
          <a:prstGeom prst="rect">
            <a:avLst/>
          </a:prstGeom>
          <a:noFill/>
        </p:spPr>
        <p:txBody>
          <a:bodyPr wrap="none" rtlCol="0">
            <a:spAutoFit/>
          </a:bodyPr>
          <a:lstStyle/>
          <a:p>
            <a:r>
              <a:rPr lang="en-US" sz="2400" b="1" dirty="0">
                <a:solidFill>
                  <a:srgbClr val="519EA4"/>
                </a:solidFill>
                <a:latin typeface="Cloud" panose="02000000000000000000" pitchFamily="50" charset="-34"/>
                <a:cs typeface="Cloud" panose="02000000000000000000" pitchFamily="50" charset="-34"/>
              </a:rPr>
              <a:t>Typical responsibilities of the job include: </a:t>
            </a:r>
          </a:p>
        </p:txBody>
      </p:sp>
      <p:graphicFrame>
        <p:nvGraphicFramePr>
          <p:cNvPr id="7" name="ตาราง 6"/>
          <p:cNvGraphicFramePr>
            <a:graphicFrameLocks noGrp="1"/>
          </p:cNvGraphicFramePr>
          <p:nvPr>
            <p:extLst>
              <p:ext uri="{D42A27DB-BD31-4B8C-83A1-F6EECF244321}">
                <p14:modId xmlns:p14="http://schemas.microsoft.com/office/powerpoint/2010/main" val="3210092388"/>
              </p:ext>
            </p:extLst>
          </p:nvPr>
        </p:nvGraphicFramePr>
        <p:xfrm>
          <a:off x="876962" y="2115015"/>
          <a:ext cx="10438075" cy="3383280"/>
        </p:xfrm>
        <a:graphic>
          <a:graphicData uri="http://schemas.openxmlformats.org/drawingml/2006/table">
            <a:tbl>
              <a:tblPr firstRow="1" bandRow="1">
                <a:tableStyleId>{5C22544A-7EE6-4342-B048-85BDC9FD1C3A}</a:tableStyleId>
              </a:tblPr>
              <a:tblGrid>
                <a:gridCol w="10438075">
                  <a:extLst>
                    <a:ext uri="{9D8B030D-6E8A-4147-A177-3AD203B41FA5}">
                      <a16:colId xmlns:a16="http://schemas.microsoft.com/office/drawing/2014/main" val="20000"/>
                    </a:ext>
                  </a:extLst>
                </a:gridCol>
              </a:tblGrid>
              <a:tr h="370840">
                <a:tc>
                  <a:txBody>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2400" b="1" kern="1200" dirty="0">
                          <a:solidFill>
                            <a:srgbClr val="519EA4"/>
                          </a:solidFill>
                          <a:effectLst/>
                          <a:latin typeface="TH Sarabun New" panose="020B0500040200020003" pitchFamily="34" charset="-34"/>
                          <a:ea typeface="+mn-ea"/>
                          <a:cs typeface="TH Sarabun New" panose="020B0500040200020003" pitchFamily="34" charset="-34"/>
                        </a:rPr>
                        <a:t>Serves customers by selling products and meeting customer needs.</a:t>
                      </a:r>
                    </a:p>
                  </a:txBody>
                  <a:tcPr>
                    <a:solidFill>
                      <a:schemeClr val="bg1"/>
                    </a:solidFill>
                  </a:tcPr>
                </a:tc>
                <a:extLst>
                  <a:ext uri="{0D108BD9-81ED-4DB2-BD59-A6C34878D82A}">
                    <a16:rowId xmlns:a16="http://schemas.microsoft.com/office/drawing/2014/main" val="10000"/>
                  </a:ext>
                </a:extLst>
              </a:tr>
              <a:tr h="370840">
                <a:tc>
                  <a:txBody>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2400" b="1" kern="1200" dirty="0">
                          <a:solidFill>
                            <a:srgbClr val="519EA4"/>
                          </a:solidFill>
                          <a:effectLst/>
                          <a:latin typeface="TH Sarabun New" panose="020B0500040200020003" pitchFamily="34" charset="-34"/>
                          <a:ea typeface="+mn-ea"/>
                          <a:cs typeface="TH Sarabun New" panose="020B0500040200020003" pitchFamily="34" charset="-34"/>
                        </a:rPr>
                        <a:t>Services existing accounts, obtains orders, and establishes new accounts by planning and organizing daily work schedule to call on existing or potential sales outlets and other trade factors.</a:t>
                      </a:r>
                    </a:p>
                  </a:txBody>
                  <a:tcPr>
                    <a:solidFill>
                      <a:schemeClr val="bg1"/>
                    </a:solidFill>
                  </a:tcPr>
                </a:tc>
                <a:extLst>
                  <a:ext uri="{0D108BD9-81ED-4DB2-BD59-A6C34878D82A}">
                    <a16:rowId xmlns:a16="http://schemas.microsoft.com/office/drawing/2014/main" val="10001"/>
                  </a:ext>
                </a:extLst>
              </a:tr>
              <a:tr h="370840">
                <a:tc>
                  <a:txBody>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2400" b="1" kern="1200" dirty="0">
                          <a:solidFill>
                            <a:srgbClr val="519EA4"/>
                          </a:solidFill>
                          <a:effectLst/>
                          <a:latin typeface="TH Sarabun New" panose="020B0500040200020003" pitchFamily="34" charset="-34"/>
                          <a:ea typeface="+mn-ea"/>
                          <a:cs typeface="TH Sarabun New" panose="020B0500040200020003" pitchFamily="34" charset="-34"/>
                        </a:rPr>
                        <a:t>Adjusts content of sales presentations by studying the type of sales outlet or trade factor.</a:t>
                      </a:r>
                    </a:p>
                  </a:txBody>
                  <a:tcPr>
                    <a:solidFill>
                      <a:schemeClr val="bg1"/>
                    </a:solidFill>
                  </a:tcPr>
                </a:tc>
                <a:extLst>
                  <a:ext uri="{0D108BD9-81ED-4DB2-BD59-A6C34878D82A}">
                    <a16:rowId xmlns:a16="http://schemas.microsoft.com/office/drawing/2014/main" val="10002"/>
                  </a:ext>
                </a:extLst>
              </a:tr>
              <a:tr h="370840">
                <a:tc>
                  <a:txBody>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2400" b="1" kern="1200" dirty="0">
                          <a:solidFill>
                            <a:srgbClr val="519EA4"/>
                          </a:solidFill>
                          <a:effectLst/>
                          <a:latin typeface="TH Sarabun New" panose="020B0500040200020003" pitchFamily="34" charset="-34"/>
                          <a:ea typeface="+mn-ea"/>
                          <a:cs typeface="TH Sarabun New" panose="020B0500040200020003" pitchFamily="34" charset="-34"/>
                        </a:rPr>
                        <a:t>Focuses sales efforts by studying existing and potential volume of dealers.</a:t>
                      </a:r>
                    </a:p>
                  </a:txBody>
                  <a:tcPr>
                    <a:solidFill>
                      <a:schemeClr val="bg1"/>
                    </a:solidFill>
                  </a:tcPr>
                </a:tc>
                <a:extLst>
                  <a:ext uri="{0D108BD9-81ED-4DB2-BD59-A6C34878D82A}">
                    <a16:rowId xmlns:a16="http://schemas.microsoft.com/office/drawing/2014/main" val="10003"/>
                  </a:ext>
                </a:extLst>
              </a:tr>
              <a:tr h="370840">
                <a:tc>
                  <a:txBody>
                    <a:bodyPr/>
                    <a:lstStyle/>
                    <a:p>
                      <a:pPr marL="457200" lvl="0" indent="-457200">
                        <a:buFont typeface="Wingdings" panose="05000000000000000000" pitchFamily="2" charset="2"/>
                        <a:buChar char="q"/>
                      </a:pPr>
                      <a:r>
                        <a:rPr lang="en-US" sz="2400" b="1" kern="1200" dirty="0">
                          <a:solidFill>
                            <a:srgbClr val="519EA4"/>
                          </a:solidFill>
                          <a:effectLst/>
                          <a:latin typeface="TH Sarabun New" panose="020B0500040200020003" pitchFamily="34" charset="-34"/>
                          <a:ea typeface="+mn-ea"/>
                          <a:cs typeface="TH Sarabun New" panose="020B0500040200020003" pitchFamily="34" charset="-34"/>
                        </a:rPr>
                        <a:t>Submits orders by referring to price lists and product literature.</a:t>
                      </a:r>
                    </a:p>
                    <a:p>
                      <a:pPr marL="457200" lvl="0" indent="-457200">
                        <a:buFont typeface="Wingdings" panose="05000000000000000000" pitchFamily="2" charset="2"/>
                        <a:buChar char="q"/>
                      </a:pPr>
                      <a:r>
                        <a:rPr lang="en-US" sz="2400" b="1" kern="1200" dirty="0">
                          <a:solidFill>
                            <a:srgbClr val="519EA4"/>
                          </a:solidFill>
                          <a:effectLst/>
                          <a:latin typeface="TH Sarabun New" panose="020B0500040200020003" pitchFamily="34" charset="-34"/>
                          <a:ea typeface="+mn-ea"/>
                          <a:cs typeface="TH Sarabun New" panose="020B0500040200020003" pitchFamily="34" charset="-34"/>
                        </a:rPr>
                        <a:t>Keeps management informed by submitting activity and results reports, such as daily call reports, weekly work plans, and monthly and annual territory analyses.</a:t>
                      </a:r>
                    </a:p>
                  </a:txBody>
                  <a:tcPr>
                    <a:solidFill>
                      <a:schemeClr val="bg1"/>
                    </a:solidFill>
                  </a:tcPr>
                </a:tc>
                <a:extLst>
                  <a:ext uri="{0D108BD9-81ED-4DB2-BD59-A6C34878D82A}">
                    <a16:rowId xmlns:a16="http://schemas.microsoft.com/office/drawing/2014/main" val="10004"/>
                  </a:ext>
                </a:extLst>
              </a:tr>
            </a:tbl>
          </a:graphicData>
        </a:graphic>
      </p:graphicFrame>
      <p:pic>
        <p:nvPicPr>
          <p:cNvPr id="9"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9182735" y="6280035"/>
            <a:ext cx="3009265" cy="613834"/>
          </a:xfrm>
          <a:prstGeom prst="rect">
            <a:avLst/>
          </a:prstGeom>
          <a:noFill/>
        </p:spPr>
      </p:pic>
    </p:spTree>
    <p:extLst>
      <p:ext uri="{BB962C8B-B14F-4D97-AF65-F5344CB8AC3E}">
        <p14:creationId xmlns:p14="http://schemas.microsoft.com/office/powerpoint/2010/main" val="650653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กลุ่ม 7"/>
          <p:cNvGrpSpPr/>
          <p:nvPr/>
        </p:nvGrpSpPr>
        <p:grpSpPr>
          <a:xfrm>
            <a:off x="0" y="-11028"/>
            <a:ext cx="12192000" cy="1047750"/>
            <a:chOff x="0" y="-11028"/>
            <a:chExt cx="12192000" cy="1047750"/>
          </a:xfrm>
        </p:grpSpPr>
        <p:grpSp>
          <p:nvGrpSpPr>
            <p:cNvPr id="4" name="กลุ่ม 3"/>
            <p:cNvGrpSpPr/>
            <p:nvPr/>
          </p:nvGrpSpPr>
          <p:grpSpPr>
            <a:xfrm>
              <a:off x="0" y="-11028"/>
              <a:ext cx="12192000" cy="1047750"/>
              <a:chOff x="0" y="61161"/>
              <a:chExt cx="12192000" cy="1047750"/>
            </a:xfrm>
          </p:grpSpPr>
          <p:sp>
            <p:nvSpPr>
              <p:cNvPr id="2" name="สี่เหลี่ยมผืนผ้า 1"/>
              <p:cNvSpPr/>
              <p:nvPr/>
            </p:nvSpPr>
            <p:spPr>
              <a:xfrm>
                <a:off x="0" y="61161"/>
                <a:ext cx="12192000" cy="1047750"/>
              </a:xfrm>
              <a:prstGeom prst="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 name="สี่เหลี่ยมผืนผ้า 2"/>
              <p:cNvSpPr/>
              <p:nvPr/>
            </p:nvSpPr>
            <p:spPr>
              <a:xfrm>
                <a:off x="0" y="61161"/>
                <a:ext cx="721895" cy="1047750"/>
              </a:xfrm>
              <a:prstGeom prst="rect">
                <a:avLst/>
              </a:prstGeom>
              <a:solidFill>
                <a:srgbClr val="F29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5" name="สี่เหลี่ยมผืนผ้า 4"/>
            <p:cNvSpPr/>
            <p:nvPr/>
          </p:nvSpPr>
          <p:spPr>
            <a:xfrm>
              <a:off x="721895" y="128126"/>
              <a:ext cx="10387058" cy="646331"/>
            </a:xfrm>
            <a:prstGeom prst="rect">
              <a:avLst/>
            </a:prstGeom>
          </p:spPr>
          <p:txBody>
            <a:bodyPr wrap="square">
              <a:spAutoFit/>
            </a:bodyPr>
            <a:lstStyle/>
            <a:p>
              <a:pPr algn="ctr"/>
              <a:r>
                <a:rPr lang="en-US" sz="3600" b="1" dirty="0">
                  <a:solidFill>
                    <a:schemeClr val="bg1"/>
                  </a:solidFill>
                  <a:latin typeface="Cloud" panose="02000000000000000000" pitchFamily="50" charset="-34"/>
                  <a:cs typeface="Cloud" panose="02000000000000000000" pitchFamily="50" charset="-34"/>
                </a:rPr>
                <a:t>SALESPERSON: JOBDESCRIPTION(2)</a:t>
              </a:r>
              <a:endParaRPr lang="th-TH" sz="3600" b="1" dirty="0">
                <a:solidFill>
                  <a:schemeClr val="bg1"/>
                </a:solidFill>
                <a:latin typeface="Cloud" panose="02000000000000000000" pitchFamily="50" charset="-34"/>
                <a:cs typeface="Cloud" panose="02000000000000000000" pitchFamily="50" charset="-34"/>
              </a:endParaRPr>
            </a:p>
          </p:txBody>
        </p:sp>
      </p:grpSp>
      <p:sp>
        <p:nvSpPr>
          <p:cNvPr id="6" name="TextBox 5"/>
          <p:cNvSpPr txBox="1"/>
          <p:nvPr/>
        </p:nvSpPr>
        <p:spPr>
          <a:xfrm>
            <a:off x="721895" y="1329312"/>
            <a:ext cx="6313075" cy="461665"/>
          </a:xfrm>
          <a:prstGeom prst="rect">
            <a:avLst/>
          </a:prstGeom>
          <a:noFill/>
        </p:spPr>
        <p:txBody>
          <a:bodyPr wrap="none" rtlCol="0">
            <a:spAutoFit/>
          </a:bodyPr>
          <a:lstStyle/>
          <a:p>
            <a:r>
              <a:rPr lang="en-US" sz="2400" b="1" dirty="0">
                <a:solidFill>
                  <a:srgbClr val="519EA4"/>
                </a:solidFill>
                <a:latin typeface="Cloud" panose="02000000000000000000" pitchFamily="50" charset="-34"/>
                <a:cs typeface="Cloud" panose="02000000000000000000" pitchFamily="50" charset="-34"/>
              </a:rPr>
              <a:t>Typical responsibilities of the job include: </a:t>
            </a:r>
          </a:p>
        </p:txBody>
      </p:sp>
      <p:graphicFrame>
        <p:nvGraphicFramePr>
          <p:cNvPr id="7" name="ตาราง 6"/>
          <p:cNvGraphicFramePr>
            <a:graphicFrameLocks noGrp="1"/>
          </p:cNvGraphicFramePr>
          <p:nvPr>
            <p:extLst>
              <p:ext uri="{D42A27DB-BD31-4B8C-83A1-F6EECF244321}">
                <p14:modId xmlns:p14="http://schemas.microsoft.com/office/powerpoint/2010/main" val="3615964452"/>
              </p:ext>
            </p:extLst>
          </p:nvPr>
        </p:nvGraphicFramePr>
        <p:xfrm>
          <a:off x="721895" y="1863328"/>
          <a:ext cx="10540616" cy="4902721"/>
        </p:xfrm>
        <a:graphic>
          <a:graphicData uri="http://schemas.openxmlformats.org/drawingml/2006/table">
            <a:tbl>
              <a:tblPr firstRow="1" bandRow="1">
                <a:tableStyleId>{5C22544A-7EE6-4342-B048-85BDC9FD1C3A}</a:tableStyleId>
              </a:tblPr>
              <a:tblGrid>
                <a:gridCol w="10540616">
                  <a:extLst>
                    <a:ext uri="{9D8B030D-6E8A-4147-A177-3AD203B41FA5}">
                      <a16:colId xmlns:a16="http://schemas.microsoft.com/office/drawing/2014/main" val="20000"/>
                    </a:ext>
                  </a:extLst>
                </a:gridCol>
              </a:tblGrid>
              <a:tr h="914597">
                <a:tc>
                  <a:txBody>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2400" b="1" kern="1200" dirty="0">
                          <a:solidFill>
                            <a:srgbClr val="519EA4"/>
                          </a:solidFill>
                          <a:effectLst/>
                          <a:latin typeface="TH Sarabun New" panose="020B0500040200020003" pitchFamily="34" charset="-34"/>
                          <a:ea typeface="+mn-ea"/>
                          <a:cs typeface="TH Sarabun New" panose="020B0500040200020003" pitchFamily="34" charset="-34"/>
                        </a:rPr>
                        <a:t>Monitors competition by gathering current marketplace information on pricing, products, new products, delivery schedules, and merchandising techniques.</a:t>
                      </a:r>
                    </a:p>
                  </a:txBody>
                  <a:tcPr marL="85041" marR="85041" marT="42521" marB="42521">
                    <a:solidFill>
                      <a:schemeClr val="bg1"/>
                    </a:solidFill>
                  </a:tcPr>
                </a:tc>
                <a:extLst>
                  <a:ext uri="{0D108BD9-81ED-4DB2-BD59-A6C34878D82A}">
                    <a16:rowId xmlns:a16="http://schemas.microsoft.com/office/drawing/2014/main" val="10000"/>
                  </a:ext>
                </a:extLst>
              </a:tr>
              <a:tr h="914597">
                <a:tc>
                  <a:txBody>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2400" b="1" kern="1200" dirty="0">
                          <a:solidFill>
                            <a:srgbClr val="519EA4"/>
                          </a:solidFill>
                          <a:effectLst/>
                          <a:latin typeface="TH Sarabun New" panose="020B0500040200020003" pitchFamily="34" charset="-34"/>
                          <a:ea typeface="+mn-ea"/>
                          <a:cs typeface="TH Sarabun New" panose="020B0500040200020003" pitchFamily="34" charset="-34"/>
                        </a:rPr>
                        <a:t>Recommends changes in products, service, and policy by evaluating results and competitive developments</a:t>
                      </a:r>
                    </a:p>
                  </a:txBody>
                  <a:tcPr marL="85041" marR="85041" marT="42521" marB="42521">
                    <a:solidFill>
                      <a:schemeClr val="bg1"/>
                    </a:solidFill>
                  </a:tcPr>
                </a:tc>
                <a:extLst>
                  <a:ext uri="{0D108BD9-81ED-4DB2-BD59-A6C34878D82A}">
                    <a16:rowId xmlns:a16="http://schemas.microsoft.com/office/drawing/2014/main" val="10001"/>
                  </a:ext>
                </a:extLst>
              </a:tr>
              <a:tr h="914597">
                <a:tc>
                  <a:txBody>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2400" b="1" kern="1200" dirty="0">
                          <a:solidFill>
                            <a:srgbClr val="519EA4"/>
                          </a:solidFill>
                          <a:effectLst/>
                          <a:latin typeface="TH Sarabun New" panose="020B0500040200020003" pitchFamily="34" charset="-34"/>
                          <a:ea typeface="+mn-ea"/>
                          <a:cs typeface="TH Sarabun New" panose="020B0500040200020003" pitchFamily="34" charset="-34"/>
                        </a:rPr>
                        <a:t>Resolves customer complaints by investigating problems, developing solutions, preparing reports, and making recommendations to management.</a:t>
                      </a:r>
                    </a:p>
                  </a:txBody>
                  <a:tcPr marL="85041" marR="85041" marT="42521" marB="42521">
                    <a:solidFill>
                      <a:schemeClr val="bg1"/>
                    </a:solidFill>
                  </a:tcPr>
                </a:tc>
                <a:extLst>
                  <a:ext uri="{0D108BD9-81ED-4DB2-BD59-A6C34878D82A}">
                    <a16:rowId xmlns:a16="http://schemas.microsoft.com/office/drawing/2014/main" val="10002"/>
                  </a:ext>
                </a:extLst>
              </a:tr>
              <a:tr h="2158930">
                <a:tc>
                  <a:txBody>
                    <a:bodyPr/>
                    <a:lstStyle/>
                    <a:p>
                      <a:pPr marL="457200" lvl="0" indent="-457200">
                        <a:buFont typeface="Wingdings" panose="05000000000000000000" pitchFamily="2" charset="2"/>
                        <a:buChar char="q"/>
                      </a:pPr>
                      <a:r>
                        <a:rPr lang="en-US" sz="2400" b="1" kern="1200" dirty="0">
                          <a:solidFill>
                            <a:srgbClr val="519EA4"/>
                          </a:solidFill>
                          <a:effectLst/>
                          <a:latin typeface="TH Sarabun New" panose="020B0500040200020003" pitchFamily="34" charset="-34"/>
                          <a:ea typeface="+mn-ea"/>
                          <a:cs typeface="TH Sarabun New" panose="020B0500040200020003" pitchFamily="34" charset="-34"/>
                        </a:rPr>
                        <a:t>Maintains professional and technical knowledge by attending educational workshops, reviewing professional publications, establishing personal networks, and participating in professional societies.</a:t>
                      </a:r>
                    </a:p>
                    <a:p>
                      <a:pPr marL="457200" lvl="0" indent="-457200">
                        <a:buFont typeface="Wingdings" panose="05000000000000000000" pitchFamily="2" charset="2"/>
                        <a:buChar char="q"/>
                      </a:pPr>
                      <a:r>
                        <a:rPr lang="en-US" sz="2400" b="1" kern="1200" dirty="0">
                          <a:solidFill>
                            <a:srgbClr val="519EA4"/>
                          </a:solidFill>
                          <a:effectLst/>
                          <a:latin typeface="TH Sarabun New" panose="020B0500040200020003" pitchFamily="34" charset="-34"/>
                          <a:ea typeface="+mn-ea"/>
                          <a:cs typeface="TH Sarabun New" panose="020B0500040200020003" pitchFamily="34" charset="-34"/>
                        </a:rPr>
                        <a:t>Provides historical records by maintaining records on area and customer sales.</a:t>
                      </a:r>
                    </a:p>
                    <a:p>
                      <a:pPr marL="457200" lvl="0" indent="-457200">
                        <a:buFont typeface="Wingdings" panose="05000000000000000000" pitchFamily="2" charset="2"/>
                        <a:buChar char="q"/>
                      </a:pPr>
                      <a:r>
                        <a:rPr lang="en-US" sz="2400" b="1" kern="1200" dirty="0">
                          <a:solidFill>
                            <a:srgbClr val="519EA4"/>
                          </a:solidFill>
                          <a:effectLst/>
                          <a:latin typeface="TH Sarabun New" panose="020B0500040200020003" pitchFamily="34" charset="-34"/>
                          <a:ea typeface="+mn-ea"/>
                          <a:cs typeface="TH Sarabun New" panose="020B0500040200020003" pitchFamily="34" charset="-34"/>
                        </a:rPr>
                        <a:t>Contributes to team effort by accomplishing related results as needed.</a:t>
                      </a:r>
                    </a:p>
                  </a:txBody>
                  <a:tcPr marL="85041" marR="85041" marT="42521" marB="42521">
                    <a:solidFill>
                      <a:schemeClr val="bg1"/>
                    </a:solidFill>
                  </a:tcPr>
                </a:tc>
                <a:extLst>
                  <a:ext uri="{0D108BD9-81ED-4DB2-BD59-A6C34878D82A}">
                    <a16:rowId xmlns:a16="http://schemas.microsoft.com/office/drawing/2014/main" val="10003"/>
                  </a:ext>
                </a:extLst>
              </a:tr>
            </a:tbl>
          </a:graphicData>
        </a:graphic>
      </p:graphicFrame>
      <p:pic>
        <p:nvPicPr>
          <p:cNvPr id="9"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9590809" y="6344362"/>
            <a:ext cx="2518064" cy="513638"/>
          </a:xfrm>
          <a:prstGeom prst="rect">
            <a:avLst/>
          </a:prstGeom>
          <a:noFill/>
        </p:spPr>
      </p:pic>
      <p:sp>
        <p:nvSpPr>
          <p:cNvPr id="10" name="สี่เหลี่ยมผืนผ้า 9">
            <a:extLst>
              <a:ext uri="{FF2B5EF4-FFF2-40B4-BE49-F238E27FC236}">
                <a16:creationId xmlns:a16="http://schemas.microsoft.com/office/drawing/2014/main" id="{786BD020-1F2E-4278-990E-991841D3939F}"/>
              </a:ext>
            </a:extLst>
          </p:cNvPr>
          <p:cNvSpPr/>
          <p:nvPr/>
        </p:nvSpPr>
        <p:spPr>
          <a:xfrm>
            <a:off x="738070" y="6458272"/>
            <a:ext cx="7862656" cy="307777"/>
          </a:xfrm>
          <a:prstGeom prst="rect">
            <a:avLst/>
          </a:prstGeom>
        </p:spPr>
        <p:txBody>
          <a:bodyPr wrap="square">
            <a:spAutoFit/>
          </a:bodyPr>
          <a:lstStyle/>
          <a:p>
            <a:r>
              <a:rPr lang="en-US" sz="1400" b="1" dirty="0">
                <a:solidFill>
                  <a:srgbClr val="FF0000"/>
                </a:solidFill>
                <a:latin typeface="TH Sarabun New" panose="020B0500040200020003" pitchFamily="34" charset="-34"/>
                <a:ea typeface="Calibri" panose="020F0502020204030204" pitchFamily="34" charset="0"/>
                <a:cs typeface="TH Sarabun New" panose="020B0500040200020003" pitchFamily="34" charset="-34"/>
              </a:rPr>
              <a:t>Reference: </a:t>
            </a:r>
            <a:r>
              <a:rPr lang="en-US" sz="1400" b="1" u="sng" dirty="0">
                <a:solidFill>
                  <a:srgbClr val="FF0000"/>
                </a:solidFill>
                <a:latin typeface="TH Sarabun New" panose="020B0500040200020003" pitchFamily="34" charset="-34"/>
                <a:ea typeface="Calibri" panose="020F0502020204030204" pitchFamily="34" charset="0"/>
                <a:cs typeface="TH Sarabun New" panose="020B0500040200020003" pitchFamily="34" charset="-34"/>
                <a:hlinkClick r:id="rId4">
                  <a:extLst>
                    <a:ext uri="{A12FA001-AC4F-418D-AE19-62706E023703}">
                      <ahyp:hlinkClr xmlns:ahyp="http://schemas.microsoft.com/office/drawing/2018/hyperlinkcolor" val="tx"/>
                    </a:ext>
                  </a:extLst>
                </a:hlinkClick>
              </a:rPr>
              <a:t>https://hiring.monster.com/employer-resources/job-description-templates/sales-representative-job-description-sample/</a:t>
            </a:r>
            <a:endParaRPr lang="en-US" sz="1400" b="1" dirty="0">
              <a:solidFill>
                <a:srgbClr val="FF0000"/>
              </a:solidFill>
              <a:latin typeface="TH Sarabun New" panose="020B0500040200020003" pitchFamily="34" charset="-34"/>
              <a:cs typeface="TH Sarabun New" panose="020B0500040200020003" pitchFamily="34" charset="-34"/>
            </a:endParaRPr>
          </a:p>
        </p:txBody>
      </p:sp>
    </p:spTree>
    <p:extLst>
      <p:ext uri="{BB962C8B-B14F-4D97-AF65-F5344CB8AC3E}">
        <p14:creationId xmlns:p14="http://schemas.microsoft.com/office/powerpoint/2010/main" val="1595670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กลุ่ม 2"/>
          <p:cNvGrpSpPr/>
          <p:nvPr/>
        </p:nvGrpSpPr>
        <p:grpSpPr>
          <a:xfrm>
            <a:off x="0" y="-11028"/>
            <a:ext cx="12192000" cy="1047750"/>
            <a:chOff x="0" y="61161"/>
            <a:chExt cx="12192000" cy="1047750"/>
          </a:xfrm>
        </p:grpSpPr>
        <p:sp>
          <p:nvSpPr>
            <p:cNvPr id="4" name="สี่เหลี่ยมผืนผ้า 3"/>
            <p:cNvSpPr/>
            <p:nvPr/>
          </p:nvSpPr>
          <p:spPr>
            <a:xfrm>
              <a:off x="0" y="61161"/>
              <a:ext cx="12192000" cy="1047750"/>
            </a:xfrm>
            <a:prstGeom prst="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5" name="สี่เหลี่ยมผืนผ้า 4"/>
            <p:cNvSpPr/>
            <p:nvPr/>
          </p:nvSpPr>
          <p:spPr>
            <a:xfrm>
              <a:off x="0" y="61161"/>
              <a:ext cx="721895" cy="1047750"/>
            </a:xfrm>
            <a:prstGeom prst="rect">
              <a:avLst/>
            </a:prstGeom>
            <a:solidFill>
              <a:srgbClr val="F29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 name="กลุ่ม 1"/>
          <p:cNvGrpSpPr/>
          <p:nvPr/>
        </p:nvGrpSpPr>
        <p:grpSpPr>
          <a:xfrm>
            <a:off x="0" y="128126"/>
            <a:ext cx="12657221" cy="6729874"/>
            <a:chOff x="0" y="128126"/>
            <a:chExt cx="12657221" cy="6729874"/>
          </a:xfrm>
        </p:grpSpPr>
        <p:sp>
          <p:nvSpPr>
            <p:cNvPr id="6" name="สี่เหลี่ยมผืนผ้า 5"/>
            <p:cNvSpPr/>
            <p:nvPr/>
          </p:nvSpPr>
          <p:spPr>
            <a:xfrm>
              <a:off x="168442" y="128126"/>
              <a:ext cx="12488779" cy="646331"/>
            </a:xfrm>
            <a:prstGeom prst="rect">
              <a:avLst/>
            </a:prstGeom>
          </p:spPr>
          <p:txBody>
            <a:bodyPr wrap="square">
              <a:spAutoFit/>
            </a:bodyPr>
            <a:lstStyle/>
            <a:p>
              <a:pPr algn="ctr"/>
              <a:r>
                <a:rPr lang="en-US" sz="3600" b="1" dirty="0">
                  <a:solidFill>
                    <a:schemeClr val="bg1"/>
                  </a:solidFill>
                  <a:latin typeface="Cloud" panose="02000000000000000000" pitchFamily="50" charset="-34"/>
                  <a:cs typeface="Cloud" panose="02000000000000000000" pitchFamily="50" charset="-34"/>
                </a:rPr>
                <a:t>Reading comprehension: Salesperson </a:t>
              </a:r>
              <a:r>
                <a:rPr lang="en-US" sz="3600" b="1" dirty="0" err="1">
                  <a:solidFill>
                    <a:schemeClr val="bg1"/>
                  </a:solidFill>
                  <a:latin typeface="Cloud" panose="02000000000000000000" pitchFamily="50" charset="-34"/>
                  <a:cs typeface="Cloud" panose="02000000000000000000" pitchFamily="50" charset="-34"/>
                </a:rPr>
                <a:t>Atikom</a:t>
              </a:r>
              <a:endParaRPr lang="en-US" sz="4000" b="1" dirty="0">
                <a:solidFill>
                  <a:schemeClr val="bg1"/>
                </a:solidFill>
                <a:latin typeface="Cloud" panose="02000000000000000000" pitchFamily="50" charset="-34"/>
                <a:cs typeface="Cloud" panose="02000000000000000000" pitchFamily="50" charset="-34"/>
              </a:endParaRP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6722"/>
              <a:ext cx="12192000" cy="5821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9"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9182735" y="6388544"/>
            <a:ext cx="3009265" cy="613834"/>
          </a:xfrm>
          <a:prstGeom prst="rect">
            <a:avLst/>
          </a:prstGeom>
          <a:noFill/>
        </p:spPr>
      </p:pic>
    </p:spTree>
    <p:extLst>
      <p:ext uri="{BB962C8B-B14F-4D97-AF65-F5344CB8AC3E}">
        <p14:creationId xmlns:p14="http://schemas.microsoft.com/office/powerpoint/2010/main" val="3591028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E8EF"/>
        </a:solidFill>
        <a:effectLst/>
      </p:bgPr>
    </p:bg>
    <p:spTree>
      <p:nvGrpSpPr>
        <p:cNvPr id="1" name=""/>
        <p:cNvGrpSpPr/>
        <p:nvPr/>
      </p:nvGrpSpPr>
      <p:grpSpPr>
        <a:xfrm>
          <a:off x="0" y="0"/>
          <a:ext cx="0" cy="0"/>
          <a:chOff x="0" y="0"/>
          <a:chExt cx="0" cy="0"/>
        </a:xfrm>
      </p:grpSpPr>
      <p:grpSp>
        <p:nvGrpSpPr>
          <p:cNvPr id="3" name="กลุ่ม 2"/>
          <p:cNvGrpSpPr/>
          <p:nvPr/>
        </p:nvGrpSpPr>
        <p:grpSpPr>
          <a:xfrm>
            <a:off x="0" y="-11028"/>
            <a:ext cx="12192000" cy="1047750"/>
            <a:chOff x="0" y="61161"/>
            <a:chExt cx="12192000" cy="1047750"/>
          </a:xfrm>
        </p:grpSpPr>
        <p:sp>
          <p:nvSpPr>
            <p:cNvPr id="4" name="สี่เหลี่ยมผืนผ้า 3"/>
            <p:cNvSpPr/>
            <p:nvPr/>
          </p:nvSpPr>
          <p:spPr>
            <a:xfrm>
              <a:off x="0" y="61161"/>
              <a:ext cx="12192000" cy="1047750"/>
            </a:xfrm>
            <a:prstGeom prst="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5" name="สี่เหลี่ยมผืนผ้า 4"/>
            <p:cNvSpPr/>
            <p:nvPr/>
          </p:nvSpPr>
          <p:spPr>
            <a:xfrm>
              <a:off x="0" y="61161"/>
              <a:ext cx="721895" cy="1047750"/>
            </a:xfrm>
            <a:prstGeom prst="rect">
              <a:avLst/>
            </a:prstGeom>
            <a:solidFill>
              <a:srgbClr val="F29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6" name="สี่เหลี่ยมผืนผ้า 5"/>
          <p:cNvSpPr/>
          <p:nvPr/>
        </p:nvSpPr>
        <p:spPr>
          <a:xfrm>
            <a:off x="168442" y="128126"/>
            <a:ext cx="12488779" cy="646331"/>
          </a:xfrm>
          <a:prstGeom prst="rect">
            <a:avLst/>
          </a:prstGeom>
        </p:spPr>
        <p:txBody>
          <a:bodyPr wrap="square">
            <a:spAutoFit/>
          </a:bodyPr>
          <a:lstStyle/>
          <a:p>
            <a:pPr algn="ctr"/>
            <a:r>
              <a:rPr lang="en-US" sz="3600" b="1" dirty="0">
                <a:solidFill>
                  <a:schemeClr val="bg1"/>
                </a:solidFill>
                <a:latin typeface="Cloud" panose="02000000000000000000" pitchFamily="50" charset="-34"/>
                <a:cs typeface="Cloud" panose="02000000000000000000" pitchFamily="50" charset="-34"/>
              </a:rPr>
              <a:t>Conversation: At the department store</a:t>
            </a:r>
          </a:p>
        </p:txBody>
      </p:sp>
      <p:grpSp>
        <p:nvGrpSpPr>
          <p:cNvPr id="7" name="กลุ่ม 6">
            <a:extLst>
              <a:ext uri="{FF2B5EF4-FFF2-40B4-BE49-F238E27FC236}">
                <a16:creationId xmlns:a16="http://schemas.microsoft.com/office/drawing/2014/main" id="{E927824B-42C3-47F4-93DA-C50CCB11CC8A}"/>
              </a:ext>
            </a:extLst>
          </p:cNvPr>
          <p:cNvGrpSpPr/>
          <p:nvPr/>
        </p:nvGrpSpPr>
        <p:grpSpPr>
          <a:xfrm>
            <a:off x="2107096" y="1040510"/>
            <a:ext cx="7478205" cy="5817490"/>
            <a:chOff x="2107096" y="1040510"/>
            <a:chExt cx="7478205" cy="5817490"/>
          </a:xfrm>
        </p:grpSpPr>
        <p:pic>
          <p:nvPicPr>
            <p:cNvPr id="9" name="Picture 6">
              <a:extLst>
                <a:ext uri="{FF2B5EF4-FFF2-40B4-BE49-F238E27FC236}">
                  <a16:creationId xmlns:a16="http://schemas.microsoft.com/office/drawing/2014/main" id="{A9A52F1C-0F9C-49B5-9A43-C61A3E61C5D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384" b="60606" l="12527" r="87637">
                          <a14:foregroundMark x1="16466" y1="24364" x2="16849" y2="60646"/>
                          <a14:foregroundMark x1="16958" y1="24566" x2="31072" y2="60606"/>
                          <a14:foregroundMark x1="20952" y1="26667" x2="82987" y2="27394"/>
                          <a14:foregroundMark x1="82112" y1="26303" x2="67834" y2="58465"/>
                          <a14:foregroundMark x1="68053" y1="59152" x2="26422" y2="35838"/>
                          <a14:foregroundMark x1="22921" y1="32525" x2="87035" y2="48485"/>
                          <a14:foregroundMark x1="83315" y1="49131" x2="78501" y2="34222"/>
                          <a14:foregroundMark x1="82057" y1="24929" x2="83096" y2="60000"/>
                          <a14:foregroundMark x1="82823" y1="59758" x2="60777" y2="57818"/>
                          <a14:foregroundMark x1="51313" y1="58586" x2="72265" y2="30626"/>
                          <a14:foregroundMark x1="65700" y1="27475" x2="62582" y2="39273"/>
                          <a14:foregroundMark x1="71882" y1="58505" x2="68818" y2="44323"/>
                          <a14:foregroundMark x1="26641" y1="27394" x2="24891" y2="24566"/>
                          <a14:foregroundMark x1="79595" y1="29131" x2="77133" y2="23838"/>
                          <a14:foregroundMark x1="32221" y1="26990" x2="30088" y2="24202"/>
                          <a14:foregroundMark x1="28611" y1="24606" x2="36160" y2="24202"/>
                          <a14:foregroundMark x1="28993" y1="24727" x2="71772" y2="24283"/>
                          <a14:foregroundMark x1="18545" y1="59960" x2="85339" y2="60121"/>
                          <a14:foregroundMark x1="83917" y1="60283" x2="86652" y2="60283"/>
                          <a14:foregroundMark x1="14880" y1="25253" x2="15864" y2="60202"/>
                          <a14:foregroundMark x1="15317" y1="26182" x2="14825" y2="60202"/>
                          <a14:foregroundMark x1="14825" y1="59879" x2="14716" y2="26869"/>
                          <a14:foregroundMark x1="14387" y1="24404" x2="15317" y2="31677"/>
                          <a14:foregroundMark x1="15208" y1="34343" x2="13840" y2="48404"/>
                          <a14:foregroundMark x1="17451" y1="33293" x2="12965" y2="39192"/>
                          <a14:foregroundMark x1="28282" y1="32202" x2="32221" y2="52444"/>
                          <a14:foregroundMark x1="37199" y1="44000" x2="20077" y2="59960"/>
                          <a14:backgroundMark x1="27790" y1="23394" x2="61871" y2="23232"/>
                        </a14:backgroundRemoval>
                      </a14:imgEffect>
                    </a14:imgLayer>
                  </a14:imgProps>
                </a:ext>
                <a:ext uri="{28A0092B-C50C-407E-A947-70E740481C1C}">
                  <a14:useLocalDpi xmlns:a14="http://schemas.microsoft.com/office/drawing/2010/main" val="0"/>
                </a:ext>
              </a:extLst>
            </a:blip>
            <a:srcRect l="14312" t="22711" r="12056" b="39341"/>
            <a:stretch/>
          </p:blipFill>
          <p:spPr>
            <a:xfrm>
              <a:off x="2107096" y="1040510"/>
              <a:ext cx="7478205" cy="5817490"/>
            </a:xfrm>
            <a:prstGeom prst="rect">
              <a:avLst/>
            </a:prstGeom>
          </p:spPr>
        </p:pic>
        <p:sp>
          <p:nvSpPr>
            <p:cNvPr id="2" name="สี่เหลี่ยมผืนผ้า 1">
              <a:extLst>
                <a:ext uri="{FF2B5EF4-FFF2-40B4-BE49-F238E27FC236}">
                  <a16:creationId xmlns:a16="http://schemas.microsoft.com/office/drawing/2014/main" id="{DD8FCB57-6134-4891-B92C-2AEED1FF94B9}"/>
                </a:ext>
              </a:extLst>
            </p:cNvPr>
            <p:cNvSpPr/>
            <p:nvPr/>
          </p:nvSpPr>
          <p:spPr>
            <a:xfrm>
              <a:off x="2584174" y="6609522"/>
              <a:ext cx="695739" cy="248478"/>
            </a:xfrm>
            <a:prstGeom prst="rect">
              <a:avLst/>
            </a:prstGeom>
            <a:solidFill>
              <a:srgbClr val="FDE8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7060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9000"/>
            <a:lum/>
          </a:blip>
          <a:srcRect/>
          <a:stretch>
            <a:fillRect t="-9000" b="-9000"/>
          </a:stretch>
        </a:blipFill>
        <a:effectLst/>
      </p:bgPr>
    </p:bg>
    <p:spTree>
      <p:nvGrpSpPr>
        <p:cNvPr id="1" name=""/>
        <p:cNvGrpSpPr/>
        <p:nvPr/>
      </p:nvGrpSpPr>
      <p:grpSpPr>
        <a:xfrm>
          <a:off x="0" y="0"/>
          <a:ext cx="0" cy="0"/>
          <a:chOff x="0" y="0"/>
          <a:chExt cx="0" cy="0"/>
        </a:xfrm>
      </p:grpSpPr>
      <p:grpSp>
        <p:nvGrpSpPr>
          <p:cNvPr id="2" name="กลุ่ม 1"/>
          <p:cNvGrpSpPr/>
          <p:nvPr/>
        </p:nvGrpSpPr>
        <p:grpSpPr>
          <a:xfrm>
            <a:off x="0" y="-11028"/>
            <a:ext cx="12699657" cy="1047750"/>
            <a:chOff x="0" y="-11028"/>
            <a:chExt cx="12699657" cy="1047750"/>
          </a:xfrm>
        </p:grpSpPr>
        <p:grpSp>
          <p:nvGrpSpPr>
            <p:cNvPr id="33" name="กลุ่ม 32"/>
            <p:cNvGrpSpPr/>
            <p:nvPr/>
          </p:nvGrpSpPr>
          <p:grpSpPr>
            <a:xfrm>
              <a:off x="0" y="-11028"/>
              <a:ext cx="12192000" cy="1047750"/>
              <a:chOff x="0" y="61161"/>
              <a:chExt cx="12192000" cy="1047750"/>
            </a:xfrm>
          </p:grpSpPr>
          <p:sp>
            <p:nvSpPr>
              <p:cNvPr id="34" name="สี่เหลี่ยมผืนผ้า 33"/>
              <p:cNvSpPr/>
              <p:nvPr/>
            </p:nvSpPr>
            <p:spPr>
              <a:xfrm>
                <a:off x="0" y="61161"/>
                <a:ext cx="12192000" cy="1047750"/>
              </a:xfrm>
              <a:prstGeom prst="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5" name="สี่เหลี่ยมผืนผ้า 34"/>
              <p:cNvSpPr/>
              <p:nvPr/>
            </p:nvSpPr>
            <p:spPr>
              <a:xfrm>
                <a:off x="0" y="61161"/>
                <a:ext cx="721895" cy="1047750"/>
              </a:xfrm>
              <a:prstGeom prst="rect">
                <a:avLst/>
              </a:prstGeom>
              <a:solidFill>
                <a:srgbClr val="F29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37" name="สี่เหลี่ยมผืนผ้า 36"/>
            <p:cNvSpPr/>
            <p:nvPr/>
          </p:nvSpPr>
          <p:spPr>
            <a:xfrm>
              <a:off x="210878" y="277011"/>
              <a:ext cx="12488779" cy="584775"/>
            </a:xfrm>
            <a:prstGeom prst="rect">
              <a:avLst/>
            </a:prstGeom>
          </p:spPr>
          <p:txBody>
            <a:bodyPr wrap="square">
              <a:spAutoFit/>
            </a:bodyPr>
            <a:lstStyle/>
            <a:p>
              <a:pPr algn="ctr"/>
              <a:r>
                <a:rPr lang="en-US" sz="3200" b="1" dirty="0">
                  <a:solidFill>
                    <a:schemeClr val="bg1"/>
                  </a:solidFill>
                  <a:latin typeface="Cloud" panose="02000000000000000000" pitchFamily="50" charset="-34"/>
                  <a:cs typeface="Cloud" panose="02000000000000000000" pitchFamily="50" charset="-34"/>
                </a:rPr>
                <a:t>Vocabulary: Documents used in selling and buying goods</a:t>
              </a:r>
            </a:p>
          </p:txBody>
        </p:sp>
      </p:grpSp>
      <p:graphicFrame>
        <p:nvGraphicFramePr>
          <p:cNvPr id="39" name="ตาราง 38"/>
          <p:cNvGraphicFramePr>
            <a:graphicFrameLocks noGrp="1"/>
          </p:cNvGraphicFramePr>
          <p:nvPr>
            <p:extLst>
              <p:ext uri="{D42A27DB-BD31-4B8C-83A1-F6EECF244321}">
                <p14:modId xmlns:p14="http://schemas.microsoft.com/office/powerpoint/2010/main" val="1587880886"/>
              </p:ext>
            </p:extLst>
          </p:nvPr>
        </p:nvGraphicFramePr>
        <p:xfrm>
          <a:off x="721895" y="1349545"/>
          <a:ext cx="3887537" cy="5291890"/>
        </p:xfrm>
        <a:graphic>
          <a:graphicData uri="http://schemas.openxmlformats.org/drawingml/2006/table">
            <a:tbl>
              <a:tblPr firstRow="1" bandRow="1">
                <a:tableStyleId>{5C22544A-7EE6-4342-B048-85BDC9FD1C3A}</a:tableStyleId>
              </a:tblPr>
              <a:tblGrid>
                <a:gridCol w="3887537">
                  <a:extLst>
                    <a:ext uri="{9D8B030D-6E8A-4147-A177-3AD203B41FA5}">
                      <a16:colId xmlns:a16="http://schemas.microsoft.com/office/drawing/2014/main" val="20000"/>
                    </a:ext>
                  </a:extLst>
                </a:gridCol>
              </a:tblGrid>
              <a:tr h="1058378">
                <a:tc>
                  <a:txBody>
                    <a:bodyPr/>
                    <a:lstStyle/>
                    <a:p>
                      <a:pPr algn="ctr"/>
                      <a:r>
                        <a:rPr lang="en-US" sz="3600" b="1" kern="1200" dirty="0">
                          <a:solidFill>
                            <a:schemeClr val="bg1"/>
                          </a:solidFill>
                          <a:effectLst/>
                          <a:latin typeface="Cloud" panose="02000000000000000000" pitchFamily="50" charset="-34"/>
                          <a:ea typeface="+mn-ea"/>
                          <a:cs typeface="Cloud" panose="02000000000000000000" pitchFamily="50" charset="-34"/>
                        </a:rPr>
                        <a:t>Packing list</a:t>
                      </a:r>
                      <a:endParaRPr lang="th-TH" sz="3600" b="1" dirty="0">
                        <a:solidFill>
                          <a:schemeClr val="bg1"/>
                        </a:solidFill>
                        <a:latin typeface="Cloud" panose="02000000000000000000" pitchFamily="50" charset="-34"/>
                        <a:cs typeface="Cloud" panose="02000000000000000000" pitchFamily="50" charset="-34"/>
                      </a:endParaRPr>
                    </a:p>
                  </a:txBody>
                  <a:tcPr anchor="ctr">
                    <a:solidFill>
                      <a:schemeClr val="accent2">
                        <a:lumMod val="50000"/>
                      </a:schemeClr>
                    </a:solidFill>
                  </a:tcPr>
                </a:tc>
                <a:extLst>
                  <a:ext uri="{0D108BD9-81ED-4DB2-BD59-A6C34878D82A}">
                    <a16:rowId xmlns:a16="http://schemas.microsoft.com/office/drawing/2014/main" val="10000"/>
                  </a:ext>
                </a:extLst>
              </a:tr>
              <a:tr h="1058378">
                <a:tc>
                  <a:txBody>
                    <a:bodyPr/>
                    <a:lstStyle/>
                    <a:p>
                      <a:pPr algn="ctr"/>
                      <a:r>
                        <a:rPr lang="en-US" sz="3600" b="1" kern="1200" dirty="0">
                          <a:solidFill>
                            <a:schemeClr val="bg1"/>
                          </a:solidFill>
                          <a:effectLst/>
                          <a:latin typeface="Cloud" panose="02000000000000000000" pitchFamily="50" charset="-34"/>
                          <a:ea typeface="+mn-ea"/>
                          <a:cs typeface="Cloud" panose="02000000000000000000" pitchFamily="50" charset="-34"/>
                        </a:rPr>
                        <a:t>Receipt</a:t>
                      </a:r>
                      <a:endParaRPr lang="th-TH" sz="3600" b="1" dirty="0">
                        <a:solidFill>
                          <a:schemeClr val="bg1"/>
                        </a:solidFill>
                        <a:latin typeface="Cloud" panose="02000000000000000000" pitchFamily="50" charset="-34"/>
                        <a:cs typeface="Cloud" panose="02000000000000000000" pitchFamily="50" charset="-34"/>
                      </a:endParaRPr>
                    </a:p>
                  </a:txBody>
                  <a:tcPr anchor="ctr">
                    <a:solidFill>
                      <a:schemeClr val="accent2">
                        <a:lumMod val="50000"/>
                      </a:schemeClr>
                    </a:solidFill>
                  </a:tcPr>
                </a:tc>
                <a:extLst>
                  <a:ext uri="{0D108BD9-81ED-4DB2-BD59-A6C34878D82A}">
                    <a16:rowId xmlns:a16="http://schemas.microsoft.com/office/drawing/2014/main" val="10001"/>
                  </a:ext>
                </a:extLst>
              </a:tr>
              <a:tr h="1058378">
                <a:tc>
                  <a:txBody>
                    <a:bodyPr/>
                    <a:lstStyle/>
                    <a:p>
                      <a:pPr algn="ctr"/>
                      <a:r>
                        <a:rPr lang="en-US" sz="3600" b="1" kern="1200" dirty="0">
                          <a:solidFill>
                            <a:schemeClr val="bg1"/>
                          </a:solidFill>
                          <a:effectLst/>
                          <a:latin typeface="Cloud" panose="02000000000000000000" pitchFamily="50" charset="-34"/>
                          <a:ea typeface="+mn-ea"/>
                          <a:cs typeface="Cloud" panose="02000000000000000000" pitchFamily="50" charset="-34"/>
                        </a:rPr>
                        <a:t>Invoice</a:t>
                      </a:r>
                      <a:endParaRPr lang="th-TH" sz="3600" b="1" dirty="0">
                        <a:solidFill>
                          <a:schemeClr val="bg1"/>
                        </a:solidFill>
                        <a:latin typeface="Cloud" panose="02000000000000000000" pitchFamily="50" charset="-34"/>
                        <a:cs typeface="Cloud" panose="02000000000000000000" pitchFamily="50" charset="-34"/>
                      </a:endParaRPr>
                    </a:p>
                  </a:txBody>
                  <a:tcPr anchor="ctr">
                    <a:solidFill>
                      <a:schemeClr val="accent2">
                        <a:lumMod val="50000"/>
                      </a:schemeClr>
                    </a:solidFill>
                  </a:tcPr>
                </a:tc>
                <a:extLst>
                  <a:ext uri="{0D108BD9-81ED-4DB2-BD59-A6C34878D82A}">
                    <a16:rowId xmlns:a16="http://schemas.microsoft.com/office/drawing/2014/main" val="10002"/>
                  </a:ext>
                </a:extLst>
              </a:tr>
              <a:tr h="1058378">
                <a:tc>
                  <a:txBody>
                    <a:bodyPr/>
                    <a:lstStyle/>
                    <a:p>
                      <a:pPr algn="ctr"/>
                      <a:r>
                        <a:rPr lang="en-US" sz="3600" b="1" kern="1200" dirty="0">
                          <a:solidFill>
                            <a:schemeClr val="bg1"/>
                          </a:solidFill>
                          <a:effectLst/>
                          <a:latin typeface="Cloud" panose="02000000000000000000" pitchFamily="50" charset="-34"/>
                          <a:ea typeface="+mn-ea"/>
                          <a:cs typeface="Cloud" panose="02000000000000000000" pitchFamily="50" charset="-34"/>
                        </a:rPr>
                        <a:t>Purchase order</a:t>
                      </a:r>
                      <a:endParaRPr lang="th-TH" sz="3600" b="1" dirty="0">
                        <a:solidFill>
                          <a:schemeClr val="bg1"/>
                        </a:solidFill>
                        <a:latin typeface="Cloud" panose="02000000000000000000" pitchFamily="50" charset="-34"/>
                        <a:cs typeface="Cloud" panose="02000000000000000000" pitchFamily="50" charset="-34"/>
                      </a:endParaRPr>
                    </a:p>
                  </a:txBody>
                  <a:tcPr anchor="ctr">
                    <a:solidFill>
                      <a:schemeClr val="accent2">
                        <a:lumMod val="50000"/>
                      </a:schemeClr>
                    </a:solidFill>
                  </a:tcPr>
                </a:tc>
                <a:extLst>
                  <a:ext uri="{0D108BD9-81ED-4DB2-BD59-A6C34878D82A}">
                    <a16:rowId xmlns:a16="http://schemas.microsoft.com/office/drawing/2014/main" val="10003"/>
                  </a:ext>
                </a:extLst>
              </a:tr>
              <a:tr h="1058378">
                <a:tc>
                  <a:txBody>
                    <a:bodyPr/>
                    <a:lstStyle/>
                    <a:p>
                      <a:pPr algn="ctr"/>
                      <a:r>
                        <a:rPr lang="en-US" sz="3600" b="1" kern="1200" dirty="0">
                          <a:solidFill>
                            <a:schemeClr val="bg1"/>
                          </a:solidFill>
                          <a:effectLst/>
                          <a:latin typeface="Cloud" panose="02000000000000000000" pitchFamily="50" charset="-34"/>
                          <a:ea typeface="+mn-ea"/>
                          <a:cs typeface="Cloud" panose="02000000000000000000" pitchFamily="50" charset="-34"/>
                        </a:rPr>
                        <a:t>Proof of delivery</a:t>
                      </a:r>
                      <a:endParaRPr lang="th-TH" sz="3600" b="1" dirty="0">
                        <a:solidFill>
                          <a:schemeClr val="bg1"/>
                        </a:solidFill>
                        <a:latin typeface="Cloud" panose="02000000000000000000" pitchFamily="50" charset="-34"/>
                        <a:cs typeface="Cloud" panose="02000000000000000000" pitchFamily="50" charset="-34"/>
                      </a:endParaRPr>
                    </a:p>
                  </a:txBody>
                  <a:tcPr anchor="ctr">
                    <a:solidFill>
                      <a:schemeClr val="accent2">
                        <a:lumMod val="50000"/>
                      </a:schemeClr>
                    </a:solidFill>
                  </a:tcPr>
                </a:tc>
                <a:extLst>
                  <a:ext uri="{0D108BD9-81ED-4DB2-BD59-A6C34878D82A}">
                    <a16:rowId xmlns:a16="http://schemas.microsoft.com/office/drawing/2014/main" val="10004"/>
                  </a:ext>
                </a:extLst>
              </a:tr>
            </a:tbl>
          </a:graphicData>
        </a:graphic>
      </p:graphicFrame>
      <p:sp>
        <p:nvSpPr>
          <p:cNvPr id="40" name="Up Arrow 4">
            <a:extLst>
              <a:ext uri="{FF2B5EF4-FFF2-40B4-BE49-F238E27FC236}">
                <a16:creationId xmlns:a16="http://schemas.microsoft.com/office/drawing/2014/main" id="{17513AB8-B149-4A88-B688-99AF08A6D786}"/>
              </a:ext>
            </a:extLst>
          </p:cNvPr>
          <p:cNvSpPr/>
          <p:nvPr/>
        </p:nvSpPr>
        <p:spPr>
          <a:xfrm rot="5400000">
            <a:off x="5772675" y="1393181"/>
            <a:ext cx="896066" cy="793319"/>
          </a:xfrm>
          <a:prstGeom prst="upArrow">
            <a:avLst>
              <a:gd name="adj1" fmla="val 50000"/>
              <a:gd name="adj2" fmla="val 6193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2" name="Up Arrow 4">
            <a:extLst>
              <a:ext uri="{FF2B5EF4-FFF2-40B4-BE49-F238E27FC236}">
                <a16:creationId xmlns:a16="http://schemas.microsoft.com/office/drawing/2014/main" id="{17513AB8-B149-4A88-B688-99AF08A6D786}"/>
              </a:ext>
            </a:extLst>
          </p:cNvPr>
          <p:cNvSpPr/>
          <p:nvPr/>
        </p:nvSpPr>
        <p:spPr>
          <a:xfrm rot="5400000">
            <a:off x="5772675" y="2441647"/>
            <a:ext cx="896066" cy="793320"/>
          </a:xfrm>
          <a:prstGeom prst="upArrow">
            <a:avLst>
              <a:gd name="adj1" fmla="val 50000"/>
              <a:gd name="adj2" fmla="val 6193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3" name="Up Arrow 4">
            <a:extLst>
              <a:ext uri="{FF2B5EF4-FFF2-40B4-BE49-F238E27FC236}">
                <a16:creationId xmlns:a16="http://schemas.microsoft.com/office/drawing/2014/main" id="{17513AB8-B149-4A88-B688-99AF08A6D786}"/>
              </a:ext>
            </a:extLst>
          </p:cNvPr>
          <p:cNvSpPr/>
          <p:nvPr/>
        </p:nvSpPr>
        <p:spPr>
          <a:xfrm rot="5400000">
            <a:off x="5772676" y="3451155"/>
            <a:ext cx="896066" cy="793318"/>
          </a:xfrm>
          <a:prstGeom prst="upArrow">
            <a:avLst>
              <a:gd name="adj1" fmla="val 50000"/>
              <a:gd name="adj2" fmla="val 6193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4" name="Up Arrow 4">
            <a:extLst>
              <a:ext uri="{FF2B5EF4-FFF2-40B4-BE49-F238E27FC236}">
                <a16:creationId xmlns:a16="http://schemas.microsoft.com/office/drawing/2014/main" id="{17513AB8-B149-4A88-B688-99AF08A6D786}"/>
              </a:ext>
            </a:extLst>
          </p:cNvPr>
          <p:cNvSpPr/>
          <p:nvPr/>
        </p:nvSpPr>
        <p:spPr>
          <a:xfrm rot="5400000">
            <a:off x="5748612" y="4697856"/>
            <a:ext cx="896066" cy="745191"/>
          </a:xfrm>
          <a:prstGeom prst="upArrow">
            <a:avLst>
              <a:gd name="adj1" fmla="val 50000"/>
              <a:gd name="adj2" fmla="val 6193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5" name="Up Arrow 4">
            <a:extLst>
              <a:ext uri="{FF2B5EF4-FFF2-40B4-BE49-F238E27FC236}">
                <a16:creationId xmlns:a16="http://schemas.microsoft.com/office/drawing/2014/main" id="{17513AB8-B149-4A88-B688-99AF08A6D786}"/>
              </a:ext>
            </a:extLst>
          </p:cNvPr>
          <p:cNvSpPr/>
          <p:nvPr/>
        </p:nvSpPr>
        <p:spPr>
          <a:xfrm rot="5400000">
            <a:off x="5772676" y="5690174"/>
            <a:ext cx="896066" cy="793318"/>
          </a:xfrm>
          <a:prstGeom prst="upArrow">
            <a:avLst>
              <a:gd name="adj1" fmla="val 50000"/>
              <a:gd name="adj2" fmla="val 6193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aphicFrame>
        <p:nvGraphicFramePr>
          <p:cNvPr id="46" name="ตาราง 45"/>
          <p:cNvGraphicFramePr>
            <a:graphicFrameLocks noGrp="1"/>
          </p:cNvGraphicFramePr>
          <p:nvPr>
            <p:extLst>
              <p:ext uri="{D42A27DB-BD31-4B8C-83A1-F6EECF244321}">
                <p14:modId xmlns:p14="http://schemas.microsoft.com/office/powerpoint/2010/main" val="2064810438"/>
              </p:ext>
            </p:extLst>
          </p:nvPr>
        </p:nvGraphicFramePr>
        <p:xfrm>
          <a:off x="7106653" y="1271624"/>
          <a:ext cx="3887537" cy="5291890"/>
        </p:xfrm>
        <a:graphic>
          <a:graphicData uri="http://schemas.openxmlformats.org/drawingml/2006/table">
            <a:tbl>
              <a:tblPr firstRow="1" bandRow="1">
                <a:tableStyleId>{5C22544A-7EE6-4342-B048-85BDC9FD1C3A}</a:tableStyleId>
              </a:tblPr>
              <a:tblGrid>
                <a:gridCol w="3887537">
                  <a:extLst>
                    <a:ext uri="{9D8B030D-6E8A-4147-A177-3AD203B41FA5}">
                      <a16:colId xmlns:a16="http://schemas.microsoft.com/office/drawing/2014/main" val="20000"/>
                    </a:ext>
                  </a:extLst>
                </a:gridCol>
              </a:tblGrid>
              <a:tr h="1058378">
                <a:tc>
                  <a:txBody>
                    <a:bodyPr/>
                    <a:lstStyle/>
                    <a:p>
                      <a:pPr algn="ctr"/>
                      <a:r>
                        <a:rPr lang="th-TH" sz="2800" b="1" kern="1200" dirty="0">
                          <a:solidFill>
                            <a:schemeClr val="tx1">
                              <a:lumMod val="95000"/>
                              <a:lumOff val="5000"/>
                            </a:schemeClr>
                          </a:solidFill>
                          <a:effectLst/>
                          <a:latin typeface="Cloud" panose="02000000000000000000" pitchFamily="50" charset="-34"/>
                          <a:ea typeface="+mn-ea"/>
                          <a:cs typeface="Cloud" panose="02000000000000000000" pitchFamily="50" charset="-34"/>
                        </a:rPr>
                        <a:t>ใบแสดงรายการบรรจุหีบห่อ</a:t>
                      </a:r>
                      <a:endParaRPr lang="th-TH" sz="2800" b="1" dirty="0">
                        <a:solidFill>
                          <a:schemeClr val="tx1">
                            <a:lumMod val="95000"/>
                            <a:lumOff val="5000"/>
                          </a:schemeClr>
                        </a:solidFill>
                        <a:latin typeface="Cloud" panose="02000000000000000000" pitchFamily="50" charset="-34"/>
                        <a:cs typeface="Cloud" panose="02000000000000000000" pitchFamily="50" charset="-34"/>
                      </a:endParaRPr>
                    </a:p>
                  </a:txBody>
                  <a:tcPr anchor="ctr">
                    <a:solidFill>
                      <a:schemeClr val="accent4">
                        <a:lumMod val="60000"/>
                        <a:lumOff val="40000"/>
                      </a:schemeClr>
                    </a:solidFill>
                  </a:tcPr>
                </a:tc>
                <a:extLst>
                  <a:ext uri="{0D108BD9-81ED-4DB2-BD59-A6C34878D82A}">
                    <a16:rowId xmlns:a16="http://schemas.microsoft.com/office/drawing/2014/main" val="10000"/>
                  </a:ext>
                </a:extLst>
              </a:tr>
              <a:tr h="1058378">
                <a:tc>
                  <a:txBody>
                    <a:bodyPr/>
                    <a:lstStyle/>
                    <a:p>
                      <a:pPr algn="ctr"/>
                      <a:r>
                        <a:rPr lang="th-TH" sz="2800" b="1" kern="1200" dirty="0">
                          <a:solidFill>
                            <a:schemeClr val="tx1">
                              <a:lumMod val="95000"/>
                              <a:lumOff val="5000"/>
                            </a:schemeClr>
                          </a:solidFill>
                          <a:effectLst/>
                          <a:latin typeface="Cloud" panose="02000000000000000000" pitchFamily="50" charset="-34"/>
                          <a:ea typeface="+mn-ea"/>
                          <a:cs typeface="Cloud" panose="02000000000000000000" pitchFamily="50" charset="-34"/>
                        </a:rPr>
                        <a:t>ใบเสร็จรับเงิน</a:t>
                      </a:r>
                      <a:endParaRPr lang="th-TH" sz="2800" b="1" dirty="0">
                        <a:solidFill>
                          <a:schemeClr val="tx1">
                            <a:lumMod val="95000"/>
                            <a:lumOff val="5000"/>
                          </a:schemeClr>
                        </a:solidFill>
                        <a:latin typeface="Cloud" panose="02000000000000000000" pitchFamily="50" charset="-34"/>
                        <a:cs typeface="Cloud" panose="02000000000000000000" pitchFamily="50" charset="-34"/>
                      </a:endParaRPr>
                    </a:p>
                  </a:txBody>
                  <a:tcPr anchor="ctr">
                    <a:solidFill>
                      <a:schemeClr val="accent4">
                        <a:lumMod val="60000"/>
                        <a:lumOff val="40000"/>
                      </a:schemeClr>
                    </a:solidFill>
                  </a:tcPr>
                </a:tc>
                <a:extLst>
                  <a:ext uri="{0D108BD9-81ED-4DB2-BD59-A6C34878D82A}">
                    <a16:rowId xmlns:a16="http://schemas.microsoft.com/office/drawing/2014/main" val="10001"/>
                  </a:ext>
                </a:extLst>
              </a:tr>
              <a:tr h="1058378">
                <a:tc>
                  <a:txBody>
                    <a:bodyPr/>
                    <a:lstStyle/>
                    <a:p>
                      <a:pPr algn="ctr"/>
                      <a:r>
                        <a:rPr lang="th-TH" sz="2800" b="1" kern="1200" dirty="0">
                          <a:solidFill>
                            <a:schemeClr val="tx1">
                              <a:lumMod val="95000"/>
                              <a:lumOff val="5000"/>
                            </a:schemeClr>
                          </a:solidFill>
                          <a:effectLst/>
                          <a:latin typeface="Cloud" panose="02000000000000000000" pitchFamily="50" charset="-34"/>
                          <a:ea typeface="+mn-ea"/>
                          <a:cs typeface="Cloud" panose="02000000000000000000" pitchFamily="50" charset="-34"/>
                        </a:rPr>
                        <a:t>ใบแจ้งหนี้</a:t>
                      </a:r>
                      <a:endParaRPr lang="th-TH" sz="2800" b="1" dirty="0">
                        <a:solidFill>
                          <a:schemeClr val="tx1">
                            <a:lumMod val="95000"/>
                            <a:lumOff val="5000"/>
                          </a:schemeClr>
                        </a:solidFill>
                        <a:latin typeface="Cloud" panose="02000000000000000000" pitchFamily="50" charset="-34"/>
                        <a:cs typeface="Cloud" panose="02000000000000000000" pitchFamily="50" charset="-34"/>
                      </a:endParaRPr>
                    </a:p>
                  </a:txBody>
                  <a:tcPr anchor="ctr">
                    <a:solidFill>
                      <a:schemeClr val="accent4">
                        <a:lumMod val="60000"/>
                        <a:lumOff val="40000"/>
                      </a:schemeClr>
                    </a:solidFill>
                  </a:tcPr>
                </a:tc>
                <a:extLst>
                  <a:ext uri="{0D108BD9-81ED-4DB2-BD59-A6C34878D82A}">
                    <a16:rowId xmlns:a16="http://schemas.microsoft.com/office/drawing/2014/main" val="10002"/>
                  </a:ext>
                </a:extLst>
              </a:tr>
              <a:tr h="1058378">
                <a:tc>
                  <a:txBody>
                    <a:bodyPr/>
                    <a:lstStyle/>
                    <a:p>
                      <a:pPr algn="ctr"/>
                      <a:r>
                        <a:rPr lang="th-TH" sz="2800" b="1" kern="1200" dirty="0">
                          <a:solidFill>
                            <a:schemeClr val="tx1">
                              <a:lumMod val="95000"/>
                              <a:lumOff val="5000"/>
                            </a:schemeClr>
                          </a:solidFill>
                          <a:effectLst/>
                          <a:latin typeface="Cloud" panose="02000000000000000000" pitchFamily="50" charset="-34"/>
                          <a:ea typeface="+mn-ea"/>
                          <a:cs typeface="Cloud" panose="02000000000000000000" pitchFamily="50" charset="-34"/>
                        </a:rPr>
                        <a:t>ใบแจ้งหนี้</a:t>
                      </a:r>
                      <a:endParaRPr lang="th-TH" sz="2800" b="1" dirty="0">
                        <a:solidFill>
                          <a:schemeClr val="tx1">
                            <a:lumMod val="95000"/>
                            <a:lumOff val="5000"/>
                          </a:schemeClr>
                        </a:solidFill>
                        <a:latin typeface="Cloud" panose="02000000000000000000" pitchFamily="50" charset="-34"/>
                        <a:cs typeface="Cloud" panose="02000000000000000000" pitchFamily="50" charset="-34"/>
                      </a:endParaRPr>
                    </a:p>
                  </a:txBody>
                  <a:tcPr anchor="ctr">
                    <a:solidFill>
                      <a:schemeClr val="accent4">
                        <a:lumMod val="60000"/>
                        <a:lumOff val="40000"/>
                      </a:schemeClr>
                    </a:solidFill>
                  </a:tcPr>
                </a:tc>
                <a:extLst>
                  <a:ext uri="{0D108BD9-81ED-4DB2-BD59-A6C34878D82A}">
                    <a16:rowId xmlns:a16="http://schemas.microsoft.com/office/drawing/2014/main" val="10003"/>
                  </a:ext>
                </a:extLst>
              </a:tr>
              <a:tr h="1058378">
                <a:tc>
                  <a:txBody>
                    <a:bodyPr/>
                    <a:lstStyle/>
                    <a:p>
                      <a:pPr algn="ctr"/>
                      <a:r>
                        <a:rPr lang="th-TH" sz="2800" b="1" kern="1200" dirty="0">
                          <a:solidFill>
                            <a:schemeClr val="tx1">
                              <a:lumMod val="95000"/>
                              <a:lumOff val="5000"/>
                            </a:schemeClr>
                          </a:solidFill>
                          <a:effectLst/>
                          <a:latin typeface="Cloud" panose="02000000000000000000" pitchFamily="50" charset="-34"/>
                          <a:ea typeface="+mn-ea"/>
                          <a:cs typeface="Cloud" panose="02000000000000000000" pitchFamily="50" charset="-34"/>
                        </a:rPr>
                        <a:t>ใบส่งสินค้า</a:t>
                      </a:r>
                      <a:endParaRPr lang="th-TH" sz="2800" b="1" dirty="0">
                        <a:solidFill>
                          <a:schemeClr val="tx1">
                            <a:lumMod val="95000"/>
                            <a:lumOff val="5000"/>
                          </a:schemeClr>
                        </a:solidFill>
                        <a:latin typeface="Cloud" panose="02000000000000000000" pitchFamily="50" charset="-34"/>
                        <a:cs typeface="Cloud" panose="02000000000000000000" pitchFamily="50" charset="-34"/>
                      </a:endParaRPr>
                    </a:p>
                  </a:txBody>
                  <a:tcPr anchor="ctr">
                    <a:solidFill>
                      <a:schemeClr val="accent4">
                        <a:lumMod val="60000"/>
                        <a:lumOff val="40000"/>
                      </a:schemeClr>
                    </a:solidFill>
                  </a:tcPr>
                </a:tc>
                <a:extLst>
                  <a:ext uri="{0D108BD9-81ED-4DB2-BD59-A6C34878D82A}">
                    <a16:rowId xmlns:a16="http://schemas.microsoft.com/office/drawing/2014/main" val="10004"/>
                  </a:ext>
                </a:extLst>
              </a:tr>
            </a:tbl>
          </a:graphicData>
        </a:graphic>
      </p:graphicFrame>
      <p:pic>
        <p:nvPicPr>
          <p:cNvPr id="47"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4319417" y="6388544"/>
            <a:ext cx="3009265" cy="613834"/>
          </a:xfrm>
          <a:prstGeom prst="rect">
            <a:avLst/>
          </a:prstGeom>
          <a:noFill/>
        </p:spPr>
      </p:pic>
    </p:spTree>
    <p:extLst>
      <p:ext uri="{BB962C8B-B14F-4D97-AF65-F5344CB8AC3E}">
        <p14:creationId xmlns:p14="http://schemas.microsoft.com/office/powerpoint/2010/main" val="624062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1000"/>
                                        <p:tgtEl>
                                          <p:spTgt spid="40"/>
                                        </p:tgtEl>
                                      </p:cBhvr>
                                    </p:animEffect>
                                    <p:anim calcmode="lin" valueType="num">
                                      <p:cBhvr>
                                        <p:cTn id="22" dur="1000" fill="hold"/>
                                        <p:tgtEl>
                                          <p:spTgt spid="40"/>
                                        </p:tgtEl>
                                        <p:attrNameLst>
                                          <p:attrName>ppt_x</p:attrName>
                                        </p:attrNameLst>
                                      </p:cBhvr>
                                      <p:tavLst>
                                        <p:tav tm="0">
                                          <p:val>
                                            <p:strVal val="#ppt_x"/>
                                          </p:val>
                                        </p:tav>
                                        <p:tav tm="100000">
                                          <p:val>
                                            <p:strVal val="#ppt_x"/>
                                          </p:val>
                                        </p:tav>
                                      </p:tavLst>
                                    </p:anim>
                                    <p:anim calcmode="lin" valueType="num">
                                      <p:cBhvr>
                                        <p:cTn id="23" dur="1000" fill="hold"/>
                                        <p:tgtEl>
                                          <p:spTgt spid="4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1000"/>
                                        <p:tgtEl>
                                          <p:spTgt spid="42"/>
                                        </p:tgtEl>
                                      </p:cBhvr>
                                    </p:animEffect>
                                    <p:anim calcmode="lin" valueType="num">
                                      <p:cBhvr>
                                        <p:cTn id="27" dur="1000" fill="hold"/>
                                        <p:tgtEl>
                                          <p:spTgt spid="42"/>
                                        </p:tgtEl>
                                        <p:attrNameLst>
                                          <p:attrName>ppt_x</p:attrName>
                                        </p:attrNameLst>
                                      </p:cBhvr>
                                      <p:tavLst>
                                        <p:tav tm="0">
                                          <p:val>
                                            <p:strVal val="#ppt_x"/>
                                          </p:val>
                                        </p:tav>
                                        <p:tav tm="100000">
                                          <p:val>
                                            <p:strVal val="#ppt_x"/>
                                          </p:val>
                                        </p:tav>
                                      </p:tavLst>
                                    </p:anim>
                                    <p:anim calcmode="lin" valueType="num">
                                      <p:cBhvr>
                                        <p:cTn id="28" dur="1000" fill="hold"/>
                                        <p:tgtEl>
                                          <p:spTgt spid="4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1000"/>
                                        <p:tgtEl>
                                          <p:spTgt spid="43"/>
                                        </p:tgtEl>
                                      </p:cBhvr>
                                    </p:animEffect>
                                    <p:anim calcmode="lin" valueType="num">
                                      <p:cBhvr>
                                        <p:cTn id="32" dur="1000" fill="hold"/>
                                        <p:tgtEl>
                                          <p:spTgt spid="43"/>
                                        </p:tgtEl>
                                        <p:attrNameLst>
                                          <p:attrName>ppt_x</p:attrName>
                                        </p:attrNameLst>
                                      </p:cBhvr>
                                      <p:tavLst>
                                        <p:tav tm="0">
                                          <p:val>
                                            <p:strVal val="#ppt_x"/>
                                          </p:val>
                                        </p:tav>
                                        <p:tav tm="100000">
                                          <p:val>
                                            <p:strVal val="#ppt_x"/>
                                          </p:val>
                                        </p:tav>
                                      </p:tavLst>
                                    </p:anim>
                                    <p:anim calcmode="lin" valueType="num">
                                      <p:cBhvr>
                                        <p:cTn id="33" dur="1000" fill="hold"/>
                                        <p:tgtEl>
                                          <p:spTgt spid="4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1000"/>
                                        <p:tgtEl>
                                          <p:spTgt spid="44"/>
                                        </p:tgtEl>
                                      </p:cBhvr>
                                    </p:animEffect>
                                    <p:anim calcmode="lin" valueType="num">
                                      <p:cBhvr>
                                        <p:cTn id="37" dur="1000" fill="hold"/>
                                        <p:tgtEl>
                                          <p:spTgt spid="44"/>
                                        </p:tgtEl>
                                        <p:attrNameLst>
                                          <p:attrName>ppt_x</p:attrName>
                                        </p:attrNameLst>
                                      </p:cBhvr>
                                      <p:tavLst>
                                        <p:tav tm="0">
                                          <p:val>
                                            <p:strVal val="#ppt_x"/>
                                          </p:val>
                                        </p:tav>
                                        <p:tav tm="100000">
                                          <p:val>
                                            <p:strVal val="#ppt_x"/>
                                          </p:val>
                                        </p:tav>
                                      </p:tavLst>
                                    </p:anim>
                                    <p:anim calcmode="lin" valueType="num">
                                      <p:cBhvr>
                                        <p:cTn id="38" dur="1000" fill="hold"/>
                                        <p:tgtEl>
                                          <p:spTgt spid="4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1000"/>
                                        <p:tgtEl>
                                          <p:spTgt spid="45"/>
                                        </p:tgtEl>
                                      </p:cBhvr>
                                    </p:animEffect>
                                    <p:anim calcmode="lin" valueType="num">
                                      <p:cBhvr>
                                        <p:cTn id="42" dur="1000" fill="hold"/>
                                        <p:tgtEl>
                                          <p:spTgt spid="45"/>
                                        </p:tgtEl>
                                        <p:attrNameLst>
                                          <p:attrName>ppt_x</p:attrName>
                                        </p:attrNameLst>
                                      </p:cBhvr>
                                      <p:tavLst>
                                        <p:tav tm="0">
                                          <p:val>
                                            <p:strVal val="#ppt_x"/>
                                          </p:val>
                                        </p:tav>
                                        <p:tav tm="100000">
                                          <p:val>
                                            <p:strVal val="#ppt_x"/>
                                          </p:val>
                                        </p:tav>
                                      </p:tavLst>
                                    </p:anim>
                                    <p:anim calcmode="lin" valueType="num">
                                      <p:cBhvr>
                                        <p:cTn id="4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1000"/>
                                        <p:tgtEl>
                                          <p:spTgt spid="46"/>
                                        </p:tgtEl>
                                      </p:cBhvr>
                                    </p:animEffect>
                                    <p:anim calcmode="lin" valueType="num">
                                      <p:cBhvr>
                                        <p:cTn id="49" dur="1000" fill="hold"/>
                                        <p:tgtEl>
                                          <p:spTgt spid="46"/>
                                        </p:tgtEl>
                                        <p:attrNameLst>
                                          <p:attrName>ppt_x</p:attrName>
                                        </p:attrNameLst>
                                      </p:cBhvr>
                                      <p:tavLst>
                                        <p:tav tm="0">
                                          <p:val>
                                            <p:strVal val="#ppt_x"/>
                                          </p:val>
                                        </p:tav>
                                        <p:tav tm="100000">
                                          <p:val>
                                            <p:strVal val="#ppt_x"/>
                                          </p:val>
                                        </p:tav>
                                      </p:tavLst>
                                    </p:anim>
                                    <p:anim calcmode="lin" valueType="num">
                                      <p:cBhvr>
                                        <p:cTn id="50"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animBg="1"/>
      <p:bldP spid="43" grpId="0" animBg="1"/>
      <p:bldP spid="44" grpId="0" animBg="1"/>
      <p:bldP spid="45"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9000"/>
            <a:lum/>
          </a:blip>
          <a:srcRect/>
          <a:stretch>
            <a:fillRect t="-2000" b="-2000"/>
          </a:stretch>
        </a:blipFill>
        <a:effectLst/>
      </p:bgPr>
    </p:bg>
    <p:spTree>
      <p:nvGrpSpPr>
        <p:cNvPr id="1" name=""/>
        <p:cNvGrpSpPr/>
        <p:nvPr/>
      </p:nvGrpSpPr>
      <p:grpSpPr>
        <a:xfrm>
          <a:off x="0" y="0"/>
          <a:ext cx="0" cy="0"/>
          <a:chOff x="0" y="0"/>
          <a:chExt cx="0" cy="0"/>
        </a:xfrm>
      </p:grpSpPr>
      <p:sp>
        <p:nvSpPr>
          <p:cNvPr id="23" name="Text Placeholder 3">
            <a:extLst>
              <a:ext uri="{FF2B5EF4-FFF2-40B4-BE49-F238E27FC236}">
                <a16:creationId xmlns:a16="http://schemas.microsoft.com/office/drawing/2014/main" id="{8A63C054-8701-40C9-B543-30F2D54E3A52}"/>
              </a:ext>
            </a:extLst>
          </p:cNvPr>
          <p:cNvSpPr txBox="1">
            <a:spLocks/>
          </p:cNvSpPr>
          <p:nvPr/>
        </p:nvSpPr>
        <p:spPr>
          <a:xfrm>
            <a:off x="1016881" y="3711854"/>
            <a:ext cx="1975921" cy="262466"/>
          </a:xfrm>
          <a:prstGeom prst="rect">
            <a:avLst/>
          </a:prstGeom>
          <a:noFill/>
          <a:ln w="12700">
            <a:noFill/>
          </a:ln>
          <a:effectLst>
            <a:innerShdw blurRad="114300">
              <a:schemeClr val="bg1"/>
            </a:innerShdw>
          </a:effectLst>
        </p:spPr>
        <p:txBody>
          <a:bodyPr lIns="108000" anchor="ctr"/>
          <a:lstStyle>
            <a:lvl1pPr marL="0" indent="0" algn="ctr" defTabSz="914400" rtl="0" eaLnBrk="1" latinLnBrk="1" hangingPunct="1">
              <a:spcBef>
                <a:spcPct val="20000"/>
              </a:spcBef>
              <a:buFontTx/>
              <a:buNone/>
              <a:defRPr lang="ko-KR" altLang="en-US" sz="1200" b="0" kern="1200" dirty="0">
                <a:solidFill>
                  <a:schemeClr val="bg1"/>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dirty="0"/>
              <a:t>Manager</a:t>
            </a:r>
            <a:endParaRPr lang="en-US" dirty="0"/>
          </a:p>
        </p:txBody>
      </p:sp>
      <p:sp>
        <p:nvSpPr>
          <p:cNvPr id="24" name="Text Placeholder 6">
            <a:extLst>
              <a:ext uri="{FF2B5EF4-FFF2-40B4-BE49-F238E27FC236}">
                <a16:creationId xmlns:a16="http://schemas.microsoft.com/office/drawing/2014/main" id="{8292783A-7433-4705-994F-FB8642E0D7D6}"/>
              </a:ext>
            </a:extLst>
          </p:cNvPr>
          <p:cNvSpPr txBox="1">
            <a:spLocks/>
          </p:cNvSpPr>
          <p:nvPr/>
        </p:nvSpPr>
        <p:spPr>
          <a:xfrm>
            <a:off x="1023208" y="5604304"/>
            <a:ext cx="1963266" cy="216024"/>
          </a:xfrm>
          <a:prstGeom prst="rect">
            <a:avLst/>
          </a:prstGeom>
          <a:noFill/>
          <a:ln w="12700">
            <a:noFill/>
          </a:ln>
          <a:effectLst>
            <a:innerShdw blurRad="114300">
              <a:schemeClr val="bg1"/>
            </a:innerShdw>
          </a:effectLst>
        </p:spPr>
        <p:txBody>
          <a:bodyPr lIns="108000" anchor="ctr"/>
          <a:lstStyle>
            <a:lvl1pPr marL="0" indent="0" algn="ctr" defTabSz="914400" rtl="0" eaLnBrk="1" latinLnBrk="1" hangingPunct="1">
              <a:spcBef>
                <a:spcPct val="20000"/>
              </a:spcBef>
              <a:buFontTx/>
              <a:buNone/>
              <a:defRPr lang="ko-KR" altLang="en-US" sz="1200" b="0" kern="1200" baseline="0" dirty="0">
                <a:solidFill>
                  <a:schemeClr val="bg1"/>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dirty="0"/>
              <a:t>Text Here</a:t>
            </a:r>
            <a:endParaRPr lang="en-US" dirty="0"/>
          </a:p>
        </p:txBody>
      </p:sp>
      <p:grpSp>
        <p:nvGrpSpPr>
          <p:cNvPr id="5" name="กลุ่ม 4"/>
          <p:cNvGrpSpPr/>
          <p:nvPr/>
        </p:nvGrpSpPr>
        <p:grpSpPr>
          <a:xfrm>
            <a:off x="1570192" y="2175514"/>
            <a:ext cx="8716808" cy="3691887"/>
            <a:chOff x="1570192" y="1451613"/>
            <a:chExt cx="8716808" cy="3691887"/>
          </a:xfrm>
        </p:grpSpPr>
        <p:grpSp>
          <p:nvGrpSpPr>
            <p:cNvPr id="7" name="그룹 4">
              <a:extLst>
                <a:ext uri="{FF2B5EF4-FFF2-40B4-BE49-F238E27FC236}">
                  <a16:creationId xmlns:a16="http://schemas.microsoft.com/office/drawing/2014/main" id="{05636B63-E6A3-4986-A305-E95FC602A318}"/>
                </a:ext>
              </a:extLst>
            </p:cNvPr>
            <p:cNvGrpSpPr/>
            <p:nvPr/>
          </p:nvGrpSpPr>
          <p:grpSpPr>
            <a:xfrm>
              <a:off x="1570192" y="1451613"/>
              <a:ext cx="8716808" cy="3691887"/>
              <a:chOff x="919228" y="3823327"/>
              <a:chExt cx="2292846" cy="2213593"/>
            </a:xfrm>
          </p:grpSpPr>
          <p:sp>
            <p:nvSpPr>
              <p:cNvPr id="8" name="Rectangle 7">
                <a:extLst>
                  <a:ext uri="{FF2B5EF4-FFF2-40B4-BE49-F238E27FC236}">
                    <a16:creationId xmlns:a16="http://schemas.microsoft.com/office/drawing/2014/main" id="{31A1A52E-B859-4024-B5C3-3A5E5403697B}"/>
                  </a:ext>
                </a:extLst>
              </p:cNvPr>
              <p:cNvSpPr/>
              <p:nvPr userDrawn="1"/>
            </p:nvSpPr>
            <p:spPr>
              <a:xfrm>
                <a:off x="919228" y="3823327"/>
                <a:ext cx="2292846" cy="360040"/>
              </a:xfrm>
              <a:prstGeom prst="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9" name="Rectangle 8">
                <a:extLst>
                  <a:ext uri="{FF2B5EF4-FFF2-40B4-BE49-F238E27FC236}">
                    <a16:creationId xmlns:a16="http://schemas.microsoft.com/office/drawing/2014/main" id="{5B0AC705-5012-4536-9F9F-FDF2C1FBD317}"/>
                  </a:ext>
                </a:extLst>
              </p:cNvPr>
              <p:cNvSpPr/>
              <p:nvPr userDrawn="1"/>
            </p:nvSpPr>
            <p:spPr>
              <a:xfrm>
                <a:off x="919228" y="4183368"/>
                <a:ext cx="2292846" cy="1493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10" name="Rectangle 9">
                <a:extLst>
                  <a:ext uri="{FF2B5EF4-FFF2-40B4-BE49-F238E27FC236}">
                    <a16:creationId xmlns:a16="http://schemas.microsoft.com/office/drawing/2014/main" id="{359CC7E1-148B-47CA-A510-9007AE0C67C8}"/>
                  </a:ext>
                </a:extLst>
              </p:cNvPr>
              <p:cNvSpPr/>
              <p:nvPr userDrawn="1"/>
            </p:nvSpPr>
            <p:spPr>
              <a:xfrm>
                <a:off x="919228" y="5676880"/>
                <a:ext cx="2292846" cy="360040"/>
              </a:xfrm>
              <a:prstGeom prst="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sp>
          <p:nvSpPr>
            <p:cNvPr id="4" name="สี่เหลี่ยมผืนผ้า 3"/>
            <p:cNvSpPr/>
            <p:nvPr/>
          </p:nvSpPr>
          <p:spPr>
            <a:xfrm>
              <a:off x="1871489" y="2174173"/>
              <a:ext cx="8282159" cy="2246769"/>
            </a:xfrm>
            <a:prstGeom prst="rect">
              <a:avLst/>
            </a:prstGeom>
          </p:spPr>
          <p:txBody>
            <a:bodyPr wrap="square">
              <a:spAutoFit/>
            </a:bodyPr>
            <a:lstStyle/>
            <a:p>
              <a:pPr algn="thaiDist"/>
              <a:r>
                <a:rPr lang="en-US" sz="2800" b="1" dirty="0">
                  <a:solidFill>
                    <a:srgbClr val="FF0000"/>
                  </a:solidFill>
                  <a:latin typeface="TH Sarabun New" panose="020B0500040200020003" pitchFamily="34" charset="-34"/>
                  <a:cs typeface="TH Sarabun New" panose="020B0500040200020003" pitchFamily="34" charset="-34"/>
                </a:rPr>
                <a:t>The IT Support team </a:t>
              </a:r>
              <a:r>
                <a:rPr lang="en-US" sz="2800" b="1" dirty="0">
                  <a:latin typeface="TH Sarabun New" panose="020B0500040200020003" pitchFamily="34" charset="-34"/>
                  <a:cs typeface="TH Sarabun New" panose="020B0500040200020003" pitchFamily="34" charset="-34"/>
                </a:rPr>
                <a:t>maintains the computer networks of all types of </a:t>
              </a:r>
              <a:r>
                <a:rPr lang="en-US" sz="2800" b="1" dirty="0" err="1">
                  <a:latin typeface="TH Sarabun New" panose="020B0500040200020003" pitchFamily="34" charset="-34"/>
                  <a:cs typeface="TH Sarabun New" panose="020B0500040200020003" pitchFamily="34" charset="-34"/>
                </a:rPr>
                <a:t>organisations</a:t>
              </a:r>
              <a:r>
                <a:rPr lang="en-US" sz="2800" b="1" dirty="0">
                  <a:latin typeface="TH Sarabun New" panose="020B0500040200020003" pitchFamily="34" charset="-34"/>
                  <a:cs typeface="TH Sarabun New" panose="020B0500040200020003" pitchFamily="34" charset="-34"/>
                </a:rPr>
                <a:t>, providing technical support and ensuring the whole company runs smoothly. IT Support monitors and maintains the company computer systems, installs and configures hardware and software, and solves technical problems. </a:t>
              </a:r>
            </a:p>
          </p:txBody>
        </p:sp>
      </p:grpSp>
      <p:sp>
        <p:nvSpPr>
          <p:cNvPr id="6" name="ตัดมุมสี่เหลี่ยมผืนผ้าด้านทแยงมุม 5"/>
          <p:cNvSpPr/>
          <p:nvPr/>
        </p:nvSpPr>
        <p:spPr>
          <a:xfrm>
            <a:off x="3771900" y="476250"/>
            <a:ext cx="4152900" cy="1162050"/>
          </a:xfrm>
          <a:prstGeom prst="snip2DiagRect">
            <a:avLst/>
          </a:prstGeom>
          <a:solidFill>
            <a:srgbClr val="F29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Cloud" panose="02000000000000000000" pitchFamily="50" charset="-34"/>
                <a:cs typeface="Cloud" panose="02000000000000000000" pitchFamily="50" charset="-34"/>
              </a:rPr>
              <a:t>IT officer</a:t>
            </a:r>
            <a:endParaRPr lang="th-TH" sz="3600" dirty="0">
              <a:solidFill>
                <a:schemeClr val="bg1"/>
              </a:solidFill>
              <a:latin typeface="Cloud" panose="02000000000000000000" pitchFamily="50" charset="-34"/>
              <a:cs typeface="Cloud" panose="02000000000000000000" pitchFamily="50" charset="-34"/>
            </a:endParaRPr>
          </a:p>
        </p:txBody>
      </p:sp>
      <p:pic>
        <p:nvPicPr>
          <p:cNvPr id="47"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4507935" y="6244166"/>
            <a:ext cx="3009265" cy="613834"/>
          </a:xfrm>
          <a:prstGeom prst="rect">
            <a:avLst/>
          </a:prstGeom>
          <a:noFill/>
        </p:spPr>
      </p:pic>
    </p:spTree>
    <p:extLst>
      <p:ext uri="{BB962C8B-B14F-4D97-AF65-F5344CB8AC3E}">
        <p14:creationId xmlns:p14="http://schemas.microsoft.com/office/powerpoint/2010/main" val="354466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a:stretch>
        </a:blipFill>
        <a:effectLst/>
      </p:bgPr>
    </p:bg>
    <p:spTree>
      <p:nvGrpSpPr>
        <p:cNvPr id="1" name=""/>
        <p:cNvGrpSpPr/>
        <p:nvPr/>
      </p:nvGrpSpPr>
      <p:grpSpPr>
        <a:xfrm>
          <a:off x="0" y="0"/>
          <a:ext cx="0" cy="0"/>
          <a:chOff x="0" y="0"/>
          <a:chExt cx="0" cy="0"/>
        </a:xfrm>
      </p:grpSpPr>
      <p:sp>
        <p:nvSpPr>
          <p:cNvPr id="23" name="Text Placeholder 3">
            <a:extLst>
              <a:ext uri="{FF2B5EF4-FFF2-40B4-BE49-F238E27FC236}">
                <a16:creationId xmlns:a16="http://schemas.microsoft.com/office/drawing/2014/main" id="{8A63C054-8701-40C9-B543-30F2D54E3A52}"/>
              </a:ext>
            </a:extLst>
          </p:cNvPr>
          <p:cNvSpPr txBox="1">
            <a:spLocks/>
          </p:cNvSpPr>
          <p:nvPr/>
        </p:nvSpPr>
        <p:spPr>
          <a:xfrm>
            <a:off x="1016881" y="3711854"/>
            <a:ext cx="1975921" cy="262466"/>
          </a:xfrm>
          <a:prstGeom prst="rect">
            <a:avLst/>
          </a:prstGeom>
          <a:noFill/>
          <a:ln w="12700">
            <a:noFill/>
          </a:ln>
          <a:effectLst>
            <a:innerShdw blurRad="114300">
              <a:schemeClr val="bg1"/>
            </a:innerShdw>
          </a:effectLst>
        </p:spPr>
        <p:txBody>
          <a:bodyPr lIns="108000" anchor="ctr"/>
          <a:lstStyle>
            <a:lvl1pPr marL="0" indent="0" algn="ctr" defTabSz="914400" rtl="0" eaLnBrk="1" latinLnBrk="1" hangingPunct="1">
              <a:spcBef>
                <a:spcPct val="20000"/>
              </a:spcBef>
              <a:buFontTx/>
              <a:buNone/>
              <a:defRPr lang="ko-KR" altLang="en-US" sz="1200" b="0" kern="1200" dirty="0">
                <a:solidFill>
                  <a:schemeClr val="bg1"/>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dirty="0"/>
              <a:t>Manager</a:t>
            </a:r>
            <a:endParaRPr lang="en-US" dirty="0"/>
          </a:p>
        </p:txBody>
      </p:sp>
      <p:sp>
        <p:nvSpPr>
          <p:cNvPr id="24" name="Text Placeholder 6">
            <a:extLst>
              <a:ext uri="{FF2B5EF4-FFF2-40B4-BE49-F238E27FC236}">
                <a16:creationId xmlns:a16="http://schemas.microsoft.com/office/drawing/2014/main" id="{8292783A-7433-4705-994F-FB8642E0D7D6}"/>
              </a:ext>
            </a:extLst>
          </p:cNvPr>
          <p:cNvSpPr txBox="1">
            <a:spLocks/>
          </p:cNvSpPr>
          <p:nvPr/>
        </p:nvSpPr>
        <p:spPr>
          <a:xfrm>
            <a:off x="1023208" y="5604304"/>
            <a:ext cx="1963266" cy="216024"/>
          </a:xfrm>
          <a:prstGeom prst="rect">
            <a:avLst/>
          </a:prstGeom>
          <a:noFill/>
          <a:ln w="12700">
            <a:noFill/>
          </a:ln>
          <a:effectLst>
            <a:innerShdw blurRad="114300">
              <a:schemeClr val="bg1"/>
            </a:innerShdw>
          </a:effectLst>
        </p:spPr>
        <p:txBody>
          <a:bodyPr lIns="108000" anchor="ctr"/>
          <a:lstStyle>
            <a:lvl1pPr marL="0" indent="0" algn="ctr" defTabSz="914400" rtl="0" eaLnBrk="1" latinLnBrk="1" hangingPunct="1">
              <a:spcBef>
                <a:spcPct val="20000"/>
              </a:spcBef>
              <a:buFontTx/>
              <a:buNone/>
              <a:defRPr lang="ko-KR" altLang="en-US" sz="1200" b="0" kern="1200" baseline="0" dirty="0">
                <a:solidFill>
                  <a:schemeClr val="bg1"/>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dirty="0"/>
              <a:t>Text Here</a:t>
            </a:r>
            <a:endParaRPr lang="en-US" dirty="0"/>
          </a:p>
        </p:txBody>
      </p:sp>
      <p:sp>
        <p:nvSpPr>
          <p:cNvPr id="6" name="ตัดมุมสี่เหลี่ยมผืนผ้าด้านทแยงมุม 5"/>
          <p:cNvSpPr/>
          <p:nvPr/>
        </p:nvSpPr>
        <p:spPr>
          <a:xfrm>
            <a:off x="3531269" y="524376"/>
            <a:ext cx="4987089" cy="1162050"/>
          </a:xfrm>
          <a:prstGeom prst="snip2Diag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Postal worker</a:t>
            </a:r>
            <a:endParaRPr lang="en-US" sz="3600" dirty="0"/>
          </a:p>
        </p:txBody>
      </p:sp>
      <p:pic>
        <p:nvPicPr>
          <p:cNvPr id="47"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4507935" y="6340418"/>
            <a:ext cx="3009265" cy="613834"/>
          </a:xfrm>
          <a:prstGeom prst="rect">
            <a:avLst/>
          </a:prstGeom>
          <a:noFill/>
        </p:spPr>
      </p:pic>
      <p:grpSp>
        <p:nvGrpSpPr>
          <p:cNvPr id="2" name="กลุ่ม 1"/>
          <p:cNvGrpSpPr/>
          <p:nvPr/>
        </p:nvGrpSpPr>
        <p:grpSpPr>
          <a:xfrm>
            <a:off x="1659859" y="2187090"/>
            <a:ext cx="8441959" cy="3418643"/>
            <a:chOff x="1659859" y="2187090"/>
            <a:chExt cx="8441959" cy="3418643"/>
          </a:xfrm>
        </p:grpSpPr>
        <p:grpSp>
          <p:nvGrpSpPr>
            <p:cNvPr id="7" name="그룹 4">
              <a:extLst>
                <a:ext uri="{FF2B5EF4-FFF2-40B4-BE49-F238E27FC236}">
                  <a16:creationId xmlns:a16="http://schemas.microsoft.com/office/drawing/2014/main" id="{05636B63-E6A3-4986-A305-E95FC602A318}"/>
                </a:ext>
              </a:extLst>
            </p:cNvPr>
            <p:cNvGrpSpPr/>
            <p:nvPr/>
          </p:nvGrpSpPr>
          <p:grpSpPr>
            <a:xfrm>
              <a:off x="1659859" y="2187090"/>
              <a:ext cx="8264457" cy="2469791"/>
              <a:chOff x="965423" y="3916843"/>
              <a:chExt cx="2173861" cy="2047535"/>
            </a:xfrm>
          </p:grpSpPr>
          <p:sp>
            <p:nvSpPr>
              <p:cNvPr id="8" name="Rectangle 7">
                <a:extLst>
                  <a:ext uri="{FF2B5EF4-FFF2-40B4-BE49-F238E27FC236}">
                    <a16:creationId xmlns:a16="http://schemas.microsoft.com/office/drawing/2014/main" id="{31A1A52E-B859-4024-B5C3-3A5E5403697B}"/>
                  </a:ext>
                </a:extLst>
              </p:cNvPr>
              <p:cNvSpPr/>
              <p:nvPr userDrawn="1"/>
            </p:nvSpPr>
            <p:spPr>
              <a:xfrm>
                <a:off x="965423" y="3916843"/>
                <a:ext cx="2151252" cy="3600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9" name="Rectangle 8">
                <a:extLst>
                  <a:ext uri="{FF2B5EF4-FFF2-40B4-BE49-F238E27FC236}">
                    <a16:creationId xmlns:a16="http://schemas.microsoft.com/office/drawing/2014/main" id="{5B0AC705-5012-4536-9F9F-FDF2C1FBD317}"/>
                  </a:ext>
                </a:extLst>
              </p:cNvPr>
              <p:cNvSpPr/>
              <p:nvPr userDrawn="1"/>
            </p:nvSpPr>
            <p:spPr>
              <a:xfrm>
                <a:off x="1032882" y="4492440"/>
                <a:ext cx="2106402" cy="1471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grpSp>
        <p:sp>
          <p:nvSpPr>
            <p:cNvPr id="15" name="สี่เหลี่ยมผืนผ้า 14"/>
            <p:cNvSpPr/>
            <p:nvPr/>
          </p:nvSpPr>
          <p:spPr>
            <a:xfrm>
              <a:off x="2100817" y="3073161"/>
              <a:ext cx="7823499" cy="1200329"/>
            </a:xfrm>
            <a:prstGeom prst="rect">
              <a:avLst/>
            </a:prstGeom>
          </p:spPr>
          <p:txBody>
            <a:bodyPr wrap="square">
              <a:spAutoFit/>
            </a:bodyPr>
            <a:lstStyle/>
            <a:p>
              <a:pPr algn="thaiDist"/>
              <a:r>
                <a:rPr lang="en-US" sz="3600" b="1" dirty="0">
                  <a:solidFill>
                    <a:srgbClr val="FF0000"/>
                  </a:solidFill>
                  <a:latin typeface="TH Sarabun New" panose="020B0500040200020003" pitchFamily="34" charset="-34"/>
                  <a:cs typeface="TH Sarabun New" panose="020B0500040200020003" pitchFamily="34" charset="-34"/>
                </a:rPr>
                <a:t>Postal service workers </a:t>
              </a:r>
              <a:r>
                <a:rPr lang="en-US" sz="3600" b="1" dirty="0">
                  <a:solidFill>
                    <a:schemeClr val="tx1">
                      <a:lumMod val="95000"/>
                      <a:lumOff val="5000"/>
                    </a:schemeClr>
                  </a:solidFill>
                  <a:latin typeface="TH Sarabun New" panose="020B0500040200020003" pitchFamily="34" charset="-34"/>
                  <a:cs typeface="TH Sarabun New" panose="020B0500040200020003" pitchFamily="34" charset="-34"/>
                </a:rPr>
                <a:t>sell postal products and collect, sort, and deliver mail.</a:t>
              </a:r>
            </a:p>
          </p:txBody>
        </p:sp>
        <p:sp>
          <p:nvSpPr>
            <p:cNvPr id="11" name="Rectangle 7">
              <a:extLst>
                <a:ext uri="{FF2B5EF4-FFF2-40B4-BE49-F238E27FC236}">
                  <a16:creationId xmlns:a16="http://schemas.microsoft.com/office/drawing/2014/main" id="{31A1A52E-B859-4024-B5C3-3A5E5403697B}"/>
                </a:ext>
              </a:extLst>
            </p:cNvPr>
            <p:cNvSpPr/>
            <p:nvPr/>
          </p:nvSpPr>
          <p:spPr>
            <a:xfrm>
              <a:off x="1923314" y="5005249"/>
              <a:ext cx="8178504" cy="60048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grpSp>
    </p:spTree>
    <p:extLst>
      <p:ext uri="{BB962C8B-B14F-4D97-AF65-F5344CB8AC3E}">
        <p14:creationId xmlns:p14="http://schemas.microsoft.com/office/powerpoint/2010/main" val="2750765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กลุ่ม 7"/>
          <p:cNvGrpSpPr/>
          <p:nvPr/>
        </p:nvGrpSpPr>
        <p:grpSpPr>
          <a:xfrm>
            <a:off x="0" y="-11028"/>
            <a:ext cx="12192000" cy="1047750"/>
            <a:chOff x="0" y="-11028"/>
            <a:chExt cx="12192000" cy="1047750"/>
          </a:xfrm>
        </p:grpSpPr>
        <p:grpSp>
          <p:nvGrpSpPr>
            <p:cNvPr id="4" name="กลุ่ม 3"/>
            <p:cNvGrpSpPr/>
            <p:nvPr/>
          </p:nvGrpSpPr>
          <p:grpSpPr>
            <a:xfrm>
              <a:off x="0" y="-11028"/>
              <a:ext cx="12192000" cy="1047750"/>
              <a:chOff x="0" y="61161"/>
              <a:chExt cx="12192000" cy="1047750"/>
            </a:xfrm>
          </p:grpSpPr>
          <p:sp>
            <p:nvSpPr>
              <p:cNvPr id="2" name="สี่เหลี่ยมผืนผ้า 1"/>
              <p:cNvSpPr/>
              <p:nvPr/>
            </p:nvSpPr>
            <p:spPr>
              <a:xfrm>
                <a:off x="0" y="61161"/>
                <a:ext cx="12192000" cy="1047750"/>
              </a:xfrm>
              <a:prstGeom prst="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 name="สี่เหลี่ยมผืนผ้า 2"/>
              <p:cNvSpPr/>
              <p:nvPr/>
            </p:nvSpPr>
            <p:spPr>
              <a:xfrm>
                <a:off x="0" y="61161"/>
                <a:ext cx="721895" cy="1047750"/>
              </a:xfrm>
              <a:prstGeom prst="rect">
                <a:avLst/>
              </a:prstGeom>
              <a:solidFill>
                <a:srgbClr val="F29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5" name="สี่เหลี่ยมผืนผ้า 4"/>
            <p:cNvSpPr/>
            <p:nvPr/>
          </p:nvSpPr>
          <p:spPr>
            <a:xfrm>
              <a:off x="902471" y="218281"/>
              <a:ext cx="10387058" cy="646331"/>
            </a:xfrm>
            <a:prstGeom prst="rect">
              <a:avLst/>
            </a:prstGeom>
          </p:spPr>
          <p:txBody>
            <a:bodyPr wrap="square">
              <a:spAutoFit/>
            </a:bodyPr>
            <a:lstStyle/>
            <a:p>
              <a:pPr algn="ctr"/>
              <a:r>
                <a:rPr lang="en-US" sz="3600" b="1" dirty="0">
                  <a:solidFill>
                    <a:schemeClr val="bg1"/>
                  </a:solidFill>
                  <a:latin typeface="Cloud" panose="02000000000000000000" pitchFamily="50" charset="-34"/>
                  <a:cs typeface="Cloud" panose="02000000000000000000" pitchFamily="50" charset="-34"/>
                </a:rPr>
                <a:t>POSTAL WORKER: JOB DESCRIPTION</a:t>
              </a:r>
              <a:endParaRPr lang="th-TH" sz="3600" b="1" dirty="0">
                <a:solidFill>
                  <a:schemeClr val="bg1"/>
                </a:solidFill>
                <a:latin typeface="Cloud" panose="02000000000000000000" pitchFamily="50" charset="-34"/>
                <a:cs typeface="Cloud" panose="02000000000000000000" pitchFamily="50" charset="-34"/>
              </a:endParaRPr>
            </a:p>
          </p:txBody>
        </p:sp>
      </p:grpSp>
      <p:sp>
        <p:nvSpPr>
          <p:cNvPr id="6" name="TextBox 5"/>
          <p:cNvSpPr txBox="1"/>
          <p:nvPr/>
        </p:nvSpPr>
        <p:spPr>
          <a:xfrm>
            <a:off x="599938" y="1355050"/>
            <a:ext cx="6313075" cy="461665"/>
          </a:xfrm>
          <a:prstGeom prst="rect">
            <a:avLst/>
          </a:prstGeom>
          <a:noFill/>
        </p:spPr>
        <p:txBody>
          <a:bodyPr wrap="none" rtlCol="0">
            <a:spAutoFit/>
          </a:bodyPr>
          <a:lstStyle/>
          <a:p>
            <a:r>
              <a:rPr lang="en-US" sz="2400" b="1" dirty="0">
                <a:solidFill>
                  <a:srgbClr val="519EA4"/>
                </a:solidFill>
                <a:latin typeface="Cloud" panose="02000000000000000000" pitchFamily="50" charset="-34"/>
                <a:cs typeface="Cloud" panose="02000000000000000000" pitchFamily="50" charset="-34"/>
              </a:rPr>
              <a:t>Typical responsibilities of the job include: </a:t>
            </a:r>
          </a:p>
        </p:txBody>
      </p:sp>
      <p:graphicFrame>
        <p:nvGraphicFramePr>
          <p:cNvPr id="7" name="ตาราง 6"/>
          <p:cNvGraphicFramePr>
            <a:graphicFrameLocks noGrp="1"/>
          </p:cNvGraphicFramePr>
          <p:nvPr>
            <p:extLst>
              <p:ext uri="{D42A27DB-BD31-4B8C-83A1-F6EECF244321}">
                <p14:modId xmlns:p14="http://schemas.microsoft.com/office/powerpoint/2010/main" val="579823911"/>
              </p:ext>
            </p:extLst>
          </p:nvPr>
        </p:nvGraphicFramePr>
        <p:xfrm>
          <a:off x="721895" y="2001709"/>
          <a:ext cx="11333748" cy="2834640"/>
        </p:xfrm>
        <a:graphic>
          <a:graphicData uri="http://schemas.openxmlformats.org/drawingml/2006/table">
            <a:tbl>
              <a:tblPr firstRow="1" bandRow="1">
                <a:tableStyleId>{5C22544A-7EE6-4342-B048-85BDC9FD1C3A}</a:tableStyleId>
              </a:tblPr>
              <a:tblGrid>
                <a:gridCol w="11333748">
                  <a:extLst>
                    <a:ext uri="{9D8B030D-6E8A-4147-A177-3AD203B41FA5}">
                      <a16:colId xmlns:a16="http://schemas.microsoft.com/office/drawing/2014/main" val="20000"/>
                    </a:ext>
                  </a:extLst>
                </a:gridCol>
              </a:tblGrid>
              <a:tr h="370840">
                <a:tc>
                  <a:txBody>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3000" b="1" kern="1200" dirty="0">
                          <a:solidFill>
                            <a:srgbClr val="519EA4"/>
                          </a:solidFill>
                          <a:effectLst/>
                          <a:latin typeface="TH Sarabun New" panose="020B0500040200020003" pitchFamily="34" charset="-34"/>
                          <a:ea typeface="+mn-ea"/>
                          <a:cs typeface="TH Sarabun New" panose="020B0500040200020003" pitchFamily="34" charset="-34"/>
                        </a:rPr>
                        <a:t>Collect letters and parcels.</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3000" b="1" kern="1200" dirty="0">
                          <a:solidFill>
                            <a:srgbClr val="519EA4"/>
                          </a:solidFill>
                          <a:effectLst/>
                          <a:latin typeface="TH Sarabun New" panose="020B0500040200020003" pitchFamily="34" charset="-34"/>
                          <a:ea typeface="+mn-ea"/>
                          <a:cs typeface="TH Sarabun New" panose="020B0500040200020003" pitchFamily="34" charset="-34"/>
                        </a:rPr>
                        <a:t>Sort incoming letters and parcels.</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3000" b="1" kern="1200" dirty="0">
                          <a:solidFill>
                            <a:srgbClr val="519EA4"/>
                          </a:solidFill>
                          <a:effectLst/>
                          <a:latin typeface="TH Sarabun New" panose="020B0500040200020003" pitchFamily="34" charset="-34"/>
                          <a:ea typeface="+mn-ea"/>
                          <a:cs typeface="TH Sarabun New" panose="020B0500040200020003" pitchFamily="34" charset="-34"/>
                        </a:rPr>
                        <a:t>Sell stamps and other postal products.</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3000" b="1" kern="1200" dirty="0">
                          <a:solidFill>
                            <a:srgbClr val="519EA4"/>
                          </a:solidFill>
                          <a:effectLst/>
                          <a:latin typeface="TH Sarabun New" panose="020B0500040200020003" pitchFamily="34" charset="-34"/>
                          <a:ea typeface="+mn-ea"/>
                          <a:cs typeface="TH Sarabun New" panose="020B0500040200020003" pitchFamily="34" charset="-34"/>
                        </a:rPr>
                        <a:t>Get customer signatures for registered, certified, and insured mail.</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3000" b="1" kern="1200" dirty="0">
                          <a:solidFill>
                            <a:srgbClr val="519EA4"/>
                          </a:solidFill>
                          <a:effectLst/>
                          <a:latin typeface="TH Sarabun New" panose="020B0500040200020003" pitchFamily="34" charset="-34"/>
                          <a:ea typeface="+mn-ea"/>
                          <a:cs typeface="TH Sarabun New" panose="020B0500040200020003" pitchFamily="34" charset="-34"/>
                        </a:rPr>
                        <a:t>Operate various types of postal equipment.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3000" b="1" kern="1200" dirty="0">
                          <a:solidFill>
                            <a:srgbClr val="519EA4"/>
                          </a:solidFill>
                          <a:effectLst/>
                          <a:latin typeface="TH Sarabun New" panose="020B0500040200020003" pitchFamily="34" charset="-34"/>
                          <a:ea typeface="+mn-ea"/>
                          <a:cs typeface="TH Sarabun New" panose="020B0500040200020003" pitchFamily="34" charset="-34"/>
                        </a:rPr>
                        <a:t>Distribute incoming mail from postal trucks.</a:t>
                      </a:r>
                    </a:p>
                  </a:txBody>
                  <a:tcPr>
                    <a:solidFill>
                      <a:schemeClr val="bg1"/>
                    </a:solidFill>
                  </a:tcPr>
                </a:tc>
                <a:extLst>
                  <a:ext uri="{0D108BD9-81ED-4DB2-BD59-A6C34878D82A}">
                    <a16:rowId xmlns:a16="http://schemas.microsoft.com/office/drawing/2014/main" val="10000"/>
                  </a:ext>
                </a:extLst>
              </a:tr>
            </a:tbl>
          </a:graphicData>
        </a:graphic>
      </p:graphicFrame>
      <p:pic>
        <p:nvPicPr>
          <p:cNvPr id="9"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4985213" y="6244166"/>
            <a:ext cx="3009265" cy="613834"/>
          </a:xfrm>
          <a:prstGeom prst="rect">
            <a:avLst/>
          </a:prstGeom>
          <a:noFill/>
        </p:spPr>
      </p:pic>
      <p:pic>
        <p:nvPicPr>
          <p:cNvPr id="1026" name="Picture 2" descr="พ่อค้า-แม่ค้า Online มีเฮ! ไปรษณีย์ไทยเปิดตัวบริการ “อีโคโพสต์ ..."/>
          <p:cNvPicPr>
            <a:picLocks noChangeAspect="1" noChangeArrowheads="1"/>
          </p:cNvPicPr>
          <p:nvPr/>
        </p:nvPicPr>
        <p:blipFill rotWithShape="1">
          <a:blip r:embed="rId3">
            <a:extLst>
              <a:ext uri="{28A0092B-C50C-407E-A947-70E740481C1C}">
                <a14:useLocalDpi xmlns:a14="http://schemas.microsoft.com/office/drawing/2010/main" val="0"/>
              </a:ext>
            </a:extLst>
          </a:blip>
          <a:srcRect l="47711" t="50000"/>
          <a:stretch/>
        </p:blipFill>
        <p:spPr bwMode="auto">
          <a:xfrm>
            <a:off x="8207542" y="4538662"/>
            <a:ext cx="3984458" cy="2319338"/>
          </a:xfrm>
          <a:prstGeom prst="rect">
            <a:avLst/>
          </a:prstGeom>
          <a:noFill/>
          <a:extLst>
            <a:ext uri="{909E8E84-426E-40DD-AFC4-6F175D3DCCD1}">
              <a14:hiddenFill xmlns:a14="http://schemas.microsoft.com/office/drawing/2010/main">
                <a:solidFill>
                  <a:srgbClr val="FFFFFF"/>
                </a:solidFill>
              </a14:hiddenFill>
            </a:ext>
          </a:extLst>
        </p:spPr>
      </p:pic>
      <p:sp>
        <p:nvSpPr>
          <p:cNvPr id="10" name="สี่เหลี่ยมผืนผ้า 9">
            <a:extLst>
              <a:ext uri="{FF2B5EF4-FFF2-40B4-BE49-F238E27FC236}">
                <a16:creationId xmlns:a16="http://schemas.microsoft.com/office/drawing/2014/main" id="{EF3DEB30-D831-4964-B109-A97EDC58571C}"/>
              </a:ext>
            </a:extLst>
          </p:cNvPr>
          <p:cNvSpPr/>
          <p:nvPr/>
        </p:nvSpPr>
        <p:spPr>
          <a:xfrm>
            <a:off x="645645" y="6469672"/>
            <a:ext cx="6096000" cy="340093"/>
          </a:xfrm>
          <a:prstGeom prst="rect">
            <a:avLst/>
          </a:prstGeom>
        </p:spPr>
        <p:txBody>
          <a:bodyPr>
            <a:spAutoFit/>
          </a:bodyPr>
          <a:lstStyle/>
          <a:p>
            <a:pPr>
              <a:lnSpc>
                <a:spcPct val="115000"/>
              </a:lnSpc>
              <a:spcAft>
                <a:spcPts val="1000"/>
              </a:spcAft>
            </a:pPr>
            <a:r>
              <a:rPr lang="en-US" sz="1400" b="1" dirty="0">
                <a:solidFill>
                  <a:srgbClr val="FF0000"/>
                </a:solidFill>
                <a:latin typeface="TH Sarabun New" panose="020B0500040200020003" pitchFamily="34" charset="-34"/>
                <a:ea typeface="Calibri" panose="020F0502020204030204" pitchFamily="34" charset="0"/>
                <a:cs typeface="TH Sarabun New" panose="020B0500040200020003" pitchFamily="34" charset="-34"/>
              </a:rPr>
              <a:t>Reference: https://www.truity.com/career-profile/postal-service-worker</a:t>
            </a:r>
            <a:endParaRPr lang="en-US" sz="1400" b="1" dirty="0">
              <a:latin typeface="TH Sarabun New" panose="020B0500040200020003" pitchFamily="34" charset="-34"/>
              <a:ea typeface="Calibri" panose="020F0502020204030204" pitchFamily="34" charset="0"/>
              <a:cs typeface="TH Sarabun New" panose="020B0500040200020003" pitchFamily="34" charset="-34"/>
            </a:endParaRPr>
          </a:p>
        </p:txBody>
      </p:sp>
    </p:spTree>
    <p:extLst>
      <p:ext uri="{BB962C8B-B14F-4D97-AF65-F5344CB8AC3E}">
        <p14:creationId xmlns:p14="http://schemas.microsoft.com/office/powerpoint/2010/main" val="2332324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กลุ่ม 1"/>
          <p:cNvGrpSpPr/>
          <p:nvPr/>
        </p:nvGrpSpPr>
        <p:grpSpPr>
          <a:xfrm>
            <a:off x="0" y="-11028"/>
            <a:ext cx="12488779" cy="1047750"/>
            <a:chOff x="0" y="-11028"/>
            <a:chExt cx="12488779" cy="1047750"/>
          </a:xfrm>
        </p:grpSpPr>
        <p:grpSp>
          <p:nvGrpSpPr>
            <p:cNvPr id="3" name="กลุ่ม 2"/>
            <p:cNvGrpSpPr/>
            <p:nvPr/>
          </p:nvGrpSpPr>
          <p:grpSpPr>
            <a:xfrm>
              <a:off x="0" y="-11028"/>
              <a:ext cx="12192000" cy="1047750"/>
              <a:chOff x="0" y="61161"/>
              <a:chExt cx="12192000" cy="1047750"/>
            </a:xfrm>
          </p:grpSpPr>
          <p:sp>
            <p:nvSpPr>
              <p:cNvPr id="4" name="สี่เหลี่ยมผืนผ้า 3"/>
              <p:cNvSpPr/>
              <p:nvPr/>
            </p:nvSpPr>
            <p:spPr>
              <a:xfrm>
                <a:off x="0" y="61161"/>
                <a:ext cx="12192000" cy="1047750"/>
              </a:xfrm>
              <a:prstGeom prst="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5" name="สี่เหลี่ยมผืนผ้า 4"/>
              <p:cNvSpPr/>
              <p:nvPr/>
            </p:nvSpPr>
            <p:spPr>
              <a:xfrm>
                <a:off x="0" y="61161"/>
                <a:ext cx="721895" cy="1047750"/>
              </a:xfrm>
              <a:prstGeom prst="rect">
                <a:avLst/>
              </a:prstGeom>
              <a:solidFill>
                <a:srgbClr val="F29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sp>
          <p:nvSpPr>
            <p:cNvPr id="6" name="สี่เหลี่ยมผืนผ้า 5"/>
            <p:cNvSpPr/>
            <p:nvPr/>
          </p:nvSpPr>
          <p:spPr>
            <a:xfrm>
              <a:off x="0" y="189682"/>
              <a:ext cx="12488779" cy="646331"/>
            </a:xfrm>
            <a:prstGeom prst="rect">
              <a:avLst/>
            </a:prstGeom>
          </p:spPr>
          <p:txBody>
            <a:bodyPr wrap="square">
              <a:spAutoFit/>
            </a:bodyPr>
            <a:lstStyle/>
            <a:p>
              <a:pPr algn="ctr"/>
              <a:r>
                <a:rPr lang="en-US" sz="3600" b="1" dirty="0">
                  <a:solidFill>
                    <a:schemeClr val="bg1"/>
                  </a:solidFill>
                  <a:latin typeface="Cloud" panose="02000000000000000000" pitchFamily="50" charset="-34"/>
                  <a:cs typeface="Cloud" panose="02000000000000000000" pitchFamily="50" charset="-34"/>
                </a:rPr>
                <a:t>Reading comprehension: Postal worker </a:t>
              </a:r>
              <a:r>
                <a:rPr lang="en-US" sz="3600" b="1" dirty="0" err="1">
                  <a:solidFill>
                    <a:schemeClr val="bg1"/>
                  </a:solidFill>
                  <a:latin typeface="Cloud" panose="02000000000000000000" pitchFamily="50" charset="-34"/>
                  <a:cs typeface="Cloud" panose="02000000000000000000" pitchFamily="50" charset="-34"/>
                </a:rPr>
                <a:t>Aranya</a:t>
              </a:r>
              <a:endParaRPr lang="en-US" sz="3600" b="1" dirty="0">
                <a:solidFill>
                  <a:schemeClr val="bg1"/>
                </a:solidFill>
                <a:latin typeface="Cloud" panose="02000000000000000000" pitchFamily="50" charset="-34"/>
                <a:cs typeface="Cloud" panose="02000000000000000000" pitchFamily="50" charset="-34"/>
              </a:endParaRPr>
            </a:p>
          </p:txBody>
        </p:sp>
      </p:grpSp>
      <p:pic>
        <p:nvPicPr>
          <p:cNvPr id="9" name="Picture 8">
            <a:extLst>
              <a:ext uri="{FF2B5EF4-FFF2-40B4-BE49-F238E27FC236}">
                <a16:creationId xmlns:a16="http://schemas.microsoft.com/office/drawing/2014/main" id="{A685DCEC-C0D9-4F12-9E88-9A55377E9897}"/>
              </a:ext>
            </a:extLst>
          </p:cNvPr>
          <p:cNvPicPr>
            <a:picLocks noChangeAspect="1"/>
          </p:cNvPicPr>
          <p:nvPr/>
        </p:nvPicPr>
        <p:blipFill rotWithShape="1">
          <a:blip r:embed="rId3">
            <a:extLst>
              <a:ext uri="{28A0092B-C50C-407E-A947-70E740481C1C}">
                <a14:useLocalDpi xmlns:a14="http://schemas.microsoft.com/office/drawing/2010/main" val="0"/>
              </a:ext>
            </a:extLst>
          </a:blip>
          <a:srcRect l="12386" t="9084" r="12651" b="69078"/>
          <a:stretch/>
        </p:blipFill>
        <p:spPr>
          <a:xfrm>
            <a:off x="-1" y="1237432"/>
            <a:ext cx="12192000" cy="5249216"/>
          </a:xfrm>
          <a:prstGeom prst="rect">
            <a:avLst/>
          </a:prstGeom>
        </p:spPr>
      </p:pic>
      <p:pic>
        <p:nvPicPr>
          <p:cNvPr id="8" name="Picture 1"/>
          <p:cNvPicPr/>
          <p:nvPr/>
        </p:nvPicPr>
        <p:blipFill>
          <a:blip r:embed="rId4">
            <a:extLst>
              <a:ext uri="{28A0092B-C50C-407E-A947-70E740481C1C}">
                <a14:useLocalDpi xmlns:a14="http://schemas.microsoft.com/office/drawing/2010/main" val="0"/>
              </a:ext>
            </a:extLst>
          </a:blip>
          <a:srcRect/>
          <a:stretch>
            <a:fillRect/>
          </a:stretch>
        </p:blipFill>
        <p:spPr bwMode="auto">
          <a:xfrm>
            <a:off x="4591367" y="6285938"/>
            <a:ext cx="3009265" cy="613834"/>
          </a:xfrm>
          <a:prstGeom prst="rect">
            <a:avLst/>
          </a:prstGeom>
          <a:noFill/>
        </p:spPr>
      </p:pic>
    </p:spTree>
    <p:extLst>
      <p:ext uri="{BB962C8B-B14F-4D97-AF65-F5344CB8AC3E}">
        <p14:creationId xmlns:p14="http://schemas.microsoft.com/office/powerpoint/2010/main" val="250707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E8EF"/>
        </a:solidFill>
        <a:effectLst/>
      </p:bgPr>
    </p:bg>
    <p:spTree>
      <p:nvGrpSpPr>
        <p:cNvPr id="1" name=""/>
        <p:cNvGrpSpPr/>
        <p:nvPr/>
      </p:nvGrpSpPr>
      <p:grpSpPr>
        <a:xfrm>
          <a:off x="0" y="0"/>
          <a:ext cx="0" cy="0"/>
          <a:chOff x="0" y="0"/>
          <a:chExt cx="0" cy="0"/>
        </a:xfrm>
      </p:grpSpPr>
      <p:grpSp>
        <p:nvGrpSpPr>
          <p:cNvPr id="2" name="กลุ่ม 1"/>
          <p:cNvGrpSpPr/>
          <p:nvPr/>
        </p:nvGrpSpPr>
        <p:grpSpPr>
          <a:xfrm>
            <a:off x="0" y="-11028"/>
            <a:ext cx="12657221" cy="1339483"/>
            <a:chOff x="0" y="-11028"/>
            <a:chExt cx="12657221" cy="1339483"/>
          </a:xfrm>
        </p:grpSpPr>
        <p:grpSp>
          <p:nvGrpSpPr>
            <p:cNvPr id="3" name="กลุ่ม 2"/>
            <p:cNvGrpSpPr/>
            <p:nvPr/>
          </p:nvGrpSpPr>
          <p:grpSpPr>
            <a:xfrm>
              <a:off x="0" y="-11028"/>
              <a:ext cx="12192000" cy="1047750"/>
              <a:chOff x="0" y="61161"/>
              <a:chExt cx="12192000" cy="1047750"/>
            </a:xfrm>
          </p:grpSpPr>
          <p:sp>
            <p:nvSpPr>
              <p:cNvPr id="4" name="สี่เหลี่ยมผืนผ้า 3"/>
              <p:cNvSpPr/>
              <p:nvPr/>
            </p:nvSpPr>
            <p:spPr>
              <a:xfrm>
                <a:off x="0" y="61161"/>
                <a:ext cx="12192000" cy="1047750"/>
              </a:xfrm>
              <a:prstGeom prst="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5" name="สี่เหลี่ยมผืนผ้า 4"/>
              <p:cNvSpPr/>
              <p:nvPr/>
            </p:nvSpPr>
            <p:spPr>
              <a:xfrm>
                <a:off x="0" y="61161"/>
                <a:ext cx="721895" cy="1047750"/>
              </a:xfrm>
              <a:prstGeom prst="rect">
                <a:avLst/>
              </a:prstGeom>
              <a:solidFill>
                <a:srgbClr val="F29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6" name="สี่เหลี่ยมผืนผ้า 5"/>
            <p:cNvSpPr/>
            <p:nvPr/>
          </p:nvSpPr>
          <p:spPr>
            <a:xfrm>
              <a:off x="168442" y="128126"/>
              <a:ext cx="12488779" cy="1200329"/>
            </a:xfrm>
            <a:prstGeom prst="rect">
              <a:avLst/>
            </a:prstGeom>
          </p:spPr>
          <p:txBody>
            <a:bodyPr wrap="square">
              <a:spAutoFit/>
            </a:bodyPr>
            <a:lstStyle/>
            <a:p>
              <a:pPr algn="ctr"/>
              <a:r>
                <a:rPr lang="en-US" sz="3600" b="1" dirty="0">
                  <a:solidFill>
                    <a:schemeClr val="bg1"/>
                  </a:solidFill>
                  <a:latin typeface="Cloud" panose="02000000000000000000" pitchFamily="50" charset="-34"/>
                  <a:cs typeface="Cloud" panose="02000000000000000000" pitchFamily="50" charset="-34"/>
                </a:rPr>
                <a:t>Conversation: At the post office(1)</a:t>
              </a:r>
            </a:p>
            <a:p>
              <a:pPr algn="ctr"/>
              <a:endParaRPr lang="en-US" sz="3600" b="1" dirty="0">
                <a:solidFill>
                  <a:schemeClr val="bg1"/>
                </a:solidFill>
                <a:latin typeface="Cloud" panose="02000000000000000000" pitchFamily="50" charset="-34"/>
                <a:cs typeface="Cloud" panose="02000000000000000000" pitchFamily="50" charset="-34"/>
              </a:endParaRPr>
            </a:p>
          </p:txBody>
        </p:sp>
      </p:grpSp>
      <p:grpSp>
        <p:nvGrpSpPr>
          <p:cNvPr id="12" name="กลุ่ม 11">
            <a:extLst>
              <a:ext uri="{FF2B5EF4-FFF2-40B4-BE49-F238E27FC236}">
                <a16:creationId xmlns:a16="http://schemas.microsoft.com/office/drawing/2014/main" id="{8981DD4E-415C-48E3-8E32-C9CF7EAE0DE0}"/>
              </a:ext>
            </a:extLst>
          </p:cNvPr>
          <p:cNvGrpSpPr/>
          <p:nvPr/>
        </p:nvGrpSpPr>
        <p:grpSpPr>
          <a:xfrm>
            <a:off x="2484783" y="1036722"/>
            <a:ext cx="7449792" cy="5821278"/>
            <a:chOff x="2484783" y="1036722"/>
            <a:chExt cx="7449792" cy="5821278"/>
          </a:xfrm>
        </p:grpSpPr>
        <p:pic>
          <p:nvPicPr>
            <p:cNvPr id="9" name="Picture 8">
              <a:extLst>
                <a:ext uri="{FF2B5EF4-FFF2-40B4-BE49-F238E27FC236}">
                  <a16:creationId xmlns:a16="http://schemas.microsoft.com/office/drawing/2014/main" id="{FC665442-91A7-476C-8DAD-82B5FD654731}"/>
                </a:ext>
              </a:extLst>
            </p:cNvPr>
            <p:cNvPicPr>
              <a:picLocks noChangeAspect="1"/>
            </p:cNvPicPr>
            <p:nvPr/>
          </p:nvPicPr>
          <p:blipFill rotWithShape="1">
            <a:blip r:embed="rId2">
              <a:extLst>
                <a:ext uri="{28A0092B-C50C-407E-A947-70E740481C1C}">
                  <a14:useLocalDpi xmlns:a14="http://schemas.microsoft.com/office/drawing/2010/main" val="0"/>
                </a:ext>
              </a:extLst>
            </a:blip>
            <a:srcRect l="13528" t="24174" r="11858" b="31870"/>
            <a:stretch/>
          </p:blipFill>
          <p:spPr>
            <a:xfrm>
              <a:off x="2484783" y="1036722"/>
              <a:ext cx="7253080" cy="5783256"/>
            </a:xfrm>
            <a:prstGeom prst="rect">
              <a:avLst/>
            </a:prstGeom>
          </p:spPr>
        </p:pic>
        <p:sp>
          <p:nvSpPr>
            <p:cNvPr id="7" name="สี่เหลี่ยมผืนผ้า 6">
              <a:extLst>
                <a:ext uri="{FF2B5EF4-FFF2-40B4-BE49-F238E27FC236}">
                  <a16:creationId xmlns:a16="http://schemas.microsoft.com/office/drawing/2014/main" id="{6089F474-B919-492B-A68F-EE8A91C6ACA0}"/>
                </a:ext>
              </a:extLst>
            </p:cNvPr>
            <p:cNvSpPr/>
            <p:nvPr/>
          </p:nvSpPr>
          <p:spPr>
            <a:xfrm>
              <a:off x="9646919" y="4750904"/>
              <a:ext cx="287656" cy="2107096"/>
            </a:xfrm>
            <a:prstGeom prst="rect">
              <a:avLst/>
            </a:prstGeom>
            <a:solidFill>
              <a:srgbClr val="FDE8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สี่เหลี่ยมผืนผ้า 10">
              <a:extLst>
                <a:ext uri="{FF2B5EF4-FFF2-40B4-BE49-F238E27FC236}">
                  <a16:creationId xmlns:a16="http://schemas.microsoft.com/office/drawing/2014/main" id="{D861F131-13F5-4434-8372-90AE6BAA9573}"/>
                </a:ext>
              </a:extLst>
            </p:cNvPr>
            <p:cNvSpPr/>
            <p:nvPr/>
          </p:nvSpPr>
          <p:spPr>
            <a:xfrm>
              <a:off x="9591261" y="2107096"/>
              <a:ext cx="189257" cy="1808921"/>
            </a:xfrm>
            <a:prstGeom prst="rect">
              <a:avLst/>
            </a:prstGeom>
            <a:solidFill>
              <a:srgbClr val="FDE8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5023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E8EF"/>
        </a:solidFill>
        <a:effectLst/>
      </p:bgPr>
    </p:bg>
    <p:spTree>
      <p:nvGrpSpPr>
        <p:cNvPr id="1" name=""/>
        <p:cNvGrpSpPr/>
        <p:nvPr/>
      </p:nvGrpSpPr>
      <p:grpSpPr>
        <a:xfrm>
          <a:off x="0" y="0"/>
          <a:ext cx="0" cy="0"/>
          <a:chOff x="0" y="0"/>
          <a:chExt cx="0" cy="0"/>
        </a:xfrm>
      </p:grpSpPr>
      <p:grpSp>
        <p:nvGrpSpPr>
          <p:cNvPr id="2" name="กลุ่ม 1"/>
          <p:cNvGrpSpPr/>
          <p:nvPr/>
        </p:nvGrpSpPr>
        <p:grpSpPr>
          <a:xfrm>
            <a:off x="0" y="-11028"/>
            <a:ext cx="12488779" cy="1134978"/>
            <a:chOff x="0" y="-11028"/>
            <a:chExt cx="12488779" cy="1249276"/>
          </a:xfrm>
        </p:grpSpPr>
        <p:grpSp>
          <p:nvGrpSpPr>
            <p:cNvPr id="3" name="กลุ่ม 2"/>
            <p:cNvGrpSpPr/>
            <p:nvPr/>
          </p:nvGrpSpPr>
          <p:grpSpPr>
            <a:xfrm>
              <a:off x="0" y="-11028"/>
              <a:ext cx="12192000" cy="1249276"/>
              <a:chOff x="0" y="61161"/>
              <a:chExt cx="12192000" cy="1249276"/>
            </a:xfrm>
          </p:grpSpPr>
          <p:sp>
            <p:nvSpPr>
              <p:cNvPr id="4" name="สี่เหลี่ยมผืนผ้า 3"/>
              <p:cNvSpPr/>
              <p:nvPr/>
            </p:nvSpPr>
            <p:spPr>
              <a:xfrm>
                <a:off x="0" y="72189"/>
                <a:ext cx="12192000" cy="1238248"/>
              </a:xfrm>
              <a:prstGeom prst="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5" name="สี่เหลี่ยมผืนผ้า 4"/>
              <p:cNvSpPr/>
              <p:nvPr/>
            </p:nvSpPr>
            <p:spPr>
              <a:xfrm>
                <a:off x="0" y="61161"/>
                <a:ext cx="721895" cy="1238248"/>
              </a:xfrm>
              <a:prstGeom prst="rect">
                <a:avLst/>
              </a:prstGeom>
              <a:solidFill>
                <a:srgbClr val="F29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6" name="สี่เหลี่ยมผืนผ้า 5"/>
            <p:cNvSpPr/>
            <p:nvPr/>
          </p:nvSpPr>
          <p:spPr>
            <a:xfrm>
              <a:off x="0" y="295958"/>
              <a:ext cx="12488779" cy="646331"/>
            </a:xfrm>
            <a:prstGeom prst="rect">
              <a:avLst/>
            </a:prstGeom>
          </p:spPr>
          <p:txBody>
            <a:bodyPr wrap="square">
              <a:spAutoFit/>
            </a:bodyPr>
            <a:lstStyle/>
            <a:p>
              <a:pPr algn="ctr"/>
              <a:r>
                <a:rPr lang="en-US" sz="3600" b="1" dirty="0">
                  <a:solidFill>
                    <a:schemeClr val="bg1"/>
                  </a:solidFill>
                  <a:latin typeface="Cloud" panose="02000000000000000000" pitchFamily="50" charset="-34"/>
                  <a:cs typeface="Cloud" panose="02000000000000000000" pitchFamily="50" charset="-34"/>
                </a:rPr>
                <a:t>Conversation: At the post office(2)</a:t>
              </a:r>
            </a:p>
          </p:txBody>
        </p:sp>
      </p:grpSp>
      <p:grpSp>
        <p:nvGrpSpPr>
          <p:cNvPr id="10" name="Group 14">
            <a:extLst>
              <a:ext uri="{FF2B5EF4-FFF2-40B4-BE49-F238E27FC236}">
                <a16:creationId xmlns:a16="http://schemas.microsoft.com/office/drawing/2014/main" id="{319FBF82-4EC2-484D-B3F0-6395559414EF}"/>
              </a:ext>
            </a:extLst>
          </p:cNvPr>
          <p:cNvGrpSpPr/>
          <p:nvPr/>
        </p:nvGrpSpPr>
        <p:grpSpPr>
          <a:xfrm>
            <a:off x="2776537" y="1113931"/>
            <a:ext cx="6638926" cy="5724031"/>
            <a:chOff x="74730" y="0"/>
            <a:chExt cx="7954142" cy="6858000"/>
          </a:xfrm>
        </p:grpSpPr>
        <p:pic>
          <p:nvPicPr>
            <p:cNvPr id="11" name="Picture 16">
              <a:extLst>
                <a:ext uri="{FF2B5EF4-FFF2-40B4-BE49-F238E27FC236}">
                  <a16:creationId xmlns:a16="http://schemas.microsoft.com/office/drawing/2014/main" id="{180F8B42-C6FC-45BA-AD74-293E42259715}"/>
                </a:ext>
              </a:extLst>
            </p:cNvPr>
            <p:cNvPicPr>
              <a:picLocks noChangeAspect="1"/>
            </p:cNvPicPr>
            <p:nvPr/>
          </p:nvPicPr>
          <p:blipFill rotWithShape="1">
            <a:blip r:embed="rId3">
              <a:extLst>
                <a:ext uri="{28A0092B-C50C-407E-A947-70E740481C1C}">
                  <a14:useLocalDpi xmlns:a14="http://schemas.microsoft.com/office/drawing/2010/main" val="0"/>
                </a:ext>
              </a:extLst>
            </a:blip>
            <a:srcRect l="13492" t="18022" r="11065" b="33919"/>
            <a:stretch/>
          </p:blipFill>
          <p:spPr>
            <a:xfrm>
              <a:off x="74730" y="0"/>
              <a:ext cx="7954142" cy="6858000"/>
            </a:xfrm>
            <a:prstGeom prst="rect">
              <a:avLst/>
            </a:prstGeom>
          </p:spPr>
        </p:pic>
        <p:pic>
          <p:nvPicPr>
            <p:cNvPr id="12" name="Picture 17">
              <a:extLst>
                <a:ext uri="{FF2B5EF4-FFF2-40B4-BE49-F238E27FC236}">
                  <a16:creationId xmlns:a16="http://schemas.microsoft.com/office/drawing/2014/main" id="{B7B55444-17F4-4C00-B11B-097050686815}"/>
                </a:ext>
              </a:extLst>
            </p:cNvPr>
            <p:cNvPicPr>
              <a:picLocks noChangeAspect="1"/>
            </p:cNvPicPr>
            <p:nvPr/>
          </p:nvPicPr>
          <p:blipFill rotWithShape="1">
            <a:blip r:embed="rId4">
              <a:extLst>
                <a:ext uri="{28A0092B-C50C-407E-A947-70E740481C1C}">
                  <a14:useLocalDpi xmlns:a14="http://schemas.microsoft.com/office/drawing/2010/main" val="0"/>
                </a:ext>
              </a:extLst>
            </a:blip>
            <a:srcRect l="72429" t="55824" r="14037" b="41923"/>
            <a:stretch/>
          </p:blipFill>
          <p:spPr>
            <a:xfrm>
              <a:off x="6276160" y="0"/>
              <a:ext cx="1560635" cy="633046"/>
            </a:xfrm>
            <a:prstGeom prst="rect">
              <a:avLst/>
            </a:prstGeom>
          </p:spPr>
        </p:pic>
      </p:grpSp>
    </p:spTree>
    <p:extLst>
      <p:ext uri="{BB962C8B-B14F-4D97-AF65-F5344CB8AC3E}">
        <p14:creationId xmlns:p14="http://schemas.microsoft.com/office/powerpoint/2010/main" val="235023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กลุ่ม 3"/>
          <p:cNvGrpSpPr/>
          <p:nvPr/>
        </p:nvGrpSpPr>
        <p:grpSpPr>
          <a:xfrm>
            <a:off x="0" y="-11028"/>
            <a:ext cx="12192000" cy="1047750"/>
            <a:chOff x="0" y="61161"/>
            <a:chExt cx="12192000" cy="1047750"/>
          </a:xfrm>
        </p:grpSpPr>
        <p:sp>
          <p:nvSpPr>
            <p:cNvPr id="2" name="สี่เหลี่ยมผืนผ้า 1"/>
            <p:cNvSpPr/>
            <p:nvPr/>
          </p:nvSpPr>
          <p:spPr>
            <a:xfrm>
              <a:off x="0" y="61161"/>
              <a:ext cx="12192000" cy="1047750"/>
            </a:xfrm>
            <a:prstGeom prst="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 name="สี่เหลี่ยมผืนผ้า 2"/>
            <p:cNvSpPr/>
            <p:nvPr/>
          </p:nvSpPr>
          <p:spPr>
            <a:xfrm>
              <a:off x="0" y="61161"/>
              <a:ext cx="721895" cy="1047750"/>
            </a:xfrm>
            <a:prstGeom prst="rect">
              <a:avLst/>
            </a:prstGeom>
            <a:solidFill>
              <a:srgbClr val="F29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5" name="สี่เหลี่ยมผืนผ้า 4"/>
          <p:cNvSpPr/>
          <p:nvPr/>
        </p:nvSpPr>
        <p:spPr>
          <a:xfrm>
            <a:off x="721895" y="128126"/>
            <a:ext cx="10387058" cy="646331"/>
          </a:xfrm>
          <a:prstGeom prst="rect">
            <a:avLst/>
          </a:prstGeom>
        </p:spPr>
        <p:txBody>
          <a:bodyPr wrap="square">
            <a:spAutoFit/>
          </a:bodyPr>
          <a:lstStyle/>
          <a:p>
            <a:pPr algn="ctr"/>
            <a:r>
              <a:rPr lang="en-US" sz="3600" b="1" dirty="0">
                <a:solidFill>
                  <a:schemeClr val="bg1"/>
                </a:solidFill>
                <a:latin typeface="Cloud" panose="02000000000000000000" pitchFamily="50" charset="-34"/>
                <a:cs typeface="Cloud" panose="02000000000000000000" pitchFamily="50" charset="-34"/>
              </a:rPr>
              <a:t>IT OFFICER: JOB DESCRIPTION</a:t>
            </a:r>
            <a:endParaRPr lang="th-TH" sz="3600" b="1" dirty="0">
              <a:solidFill>
                <a:schemeClr val="bg1"/>
              </a:solidFill>
              <a:latin typeface="Cloud" panose="02000000000000000000" pitchFamily="50" charset="-34"/>
              <a:cs typeface="Cloud" panose="02000000000000000000" pitchFamily="50" charset="-34"/>
            </a:endParaRPr>
          </a:p>
        </p:txBody>
      </p:sp>
      <p:sp>
        <p:nvSpPr>
          <p:cNvPr id="6" name="TextBox 5"/>
          <p:cNvSpPr txBox="1"/>
          <p:nvPr/>
        </p:nvSpPr>
        <p:spPr>
          <a:xfrm>
            <a:off x="360947" y="1179096"/>
            <a:ext cx="6216895" cy="461665"/>
          </a:xfrm>
          <a:prstGeom prst="rect">
            <a:avLst/>
          </a:prstGeom>
          <a:noFill/>
        </p:spPr>
        <p:txBody>
          <a:bodyPr wrap="none" rtlCol="0">
            <a:spAutoFit/>
          </a:bodyPr>
          <a:lstStyle/>
          <a:p>
            <a:r>
              <a:rPr lang="en-US" sz="2400" b="1" dirty="0">
                <a:solidFill>
                  <a:schemeClr val="bg2">
                    <a:lumMod val="10000"/>
                  </a:schemeClr>
                </a:solidFill>
                <a:latin typeface="Cloud" panose="02000000000000000000" pitchFamily="50" charset="-34"/>
                <a:cs typeface="Cloud" panose="02000000000000000000" pitchFamily="50" charset="-34"/>
              </a:rPr>
              <a:t>Typical responsibilities of the job include:</a:t>
            </a:r>
          </a:p>
        </p:txBody>
      </p:sp>
      <p:graphicFrame>
        <p:nvGraphicFramePr>
          <p:cNvPr id="7" name="ตาราง 6"/>
          <p:cNvGraphicFramePr>
            <a:graphicFrameLocks noGrp="1"/>
          </p:cNvGraphicFramePr>
          <p:nvPr>
            <p:extLst>
              <p:ext uri="{D42A27DB-BD31-4B8C-83A1-F6EECF244321}">
                <p14:modId xmlns:p14="http://schemas.microsoft.com/office/powerpoint/2010/main" val="2951688255"/>
              </p:ext>
            </p:extLst>
          </p:nvPr>
        </p:nvGraphicFramePr>
        <p:xfrm>
          <a:off x="429126" y="1857328"/>
          <a:ext cx="11333748" cy="4572000"/>
        </p:xfrm>
        <a:graphic>
          <a:graphicData uri="http://schemas.openxmlformats.org/drawingml/2006/table">
            <a:tbl>
              <a:tblPr firstRow="1" bandRow="1">
                <a:tableStyleId>{5C22544A-7EE6-4342-B048-85BDC9FD1C3A}</a:tableStyleId>
              </a:tblPr>
              <a:tblGrid>
                <a:gridCol w="11333748">
                  <a:extLst>
                    <a:ext uri="{9D8B030D-6E8A-4147-A177-3AD203B41FA5}">
                      <a16:colId xmlns:a16="http://schemas.microsoft.com/office/drawing/2014/main" val="20000"/>
                    </a:ext>
                  </a:extLst>
                </a:gridCol>
              </a:tblGrid>
              <a:tr h="370840">
                <a:tc>
                  <a:txBody>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2800" b="1" kern="1200" dirty="0">
                          <a:solidFill>
                            <a:schemeClr val="bg2">
                              <a:lumMod val="10000"/>
                            </a:schemeClr>
                          </a:solidFill>
                          <a:effectLst/>
                          <a:latin typeface="TH Sarabun New" panose="020B0500040200020003" pitchFamily="34" charset="-34"/>
                          <a:ea typeface="+mn-ea"/>
                          <a:cs typeface="TH Sarabun New" panose="020B0500040200020003" pitchFamily="34" charset="-34"/>
                        </a:rPr>
                        <a:t>Installing and configuring computer hardware, software, systems, networks, printers and scanners</a:t>
                      </a:r>
                    </a:p>
                  </a:txBody>
                  <a:tcPr>
                    <a:solidFill>
                      <a:schemeClr val="bg1"/>
                    </a:solidFill>
                  </a:tcPr>
                </a:tc>
                <a:extLst>
                  <a:ext uri="{0D108BD9-81ED-4DB2-BD59-A6C34878D82A}">
                    <a16:rowId xmlns:a16="http://schemas.microsoft.com/office/drawing/2014/main" val="10000"/>
                  </a:ext>
                </a:extLst>
              </a:tr>
              <a:tr h="370840">
                <a:tc>
                  <a:txBody>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2800" b="1" kern="1200" dirty="0">
                          <a:solidFill>
                            <a:schemeClr val="bg2">
                              <a:lumMod val="10000"/>
                            </a:schemeClr>
                          </a:solidFill>
                          <a:effectLst/>
                          <a:latin typeface="TH Sarabun New" panose="020B0500040200020003" pitchFamily="34" charset="-34"/>
                          <a:ea typeface="+mn-ea"/>
                          <a:cs typeface="TH Sarabun New" panose="020B0500040200020003" pitchFamily="34" charset="-34"/>
                        </a:rPr>
                        <a:t>Monitoring and maintaining computer systems and networks</a:t>
                      </a:r>
                    </a:p>
                  </a:txBody>
                  <a:tcPr>
                    <a:solidFill>
                      <a:schemeClr val="bg1"/>
                    </a:solidFill>
                  </a:tcPr>
                </a:tc>
                <a:extLst>
                  <a:ext uri="{0D108BD9-81ED-4DB2-BD59-A6C34878D82A}">
                    <a16:rowId xmlns:a16="http://schemas.microsoft.com/office/drawing/2014/main" val="10001"/>
                  </a:ext>
                </a:extLst>
              </a:tr>
              <a:tr h="370840">
                <a:tc>
                  <a:txBody>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2800" b="1" kern="1200" dirty="0">
                          <a:solidFill>
                            <a:schemeClr val="bg2">
                              <a:lumMod val="10000"/>
                            </a:schemeClr>
                          </a:solidFill>
                          <a:effectLst/>
                          <a:latin typeface="TH Sarabun New" panose="020B0500040200020003" pitchFamily="34" charset="-34"/>
                          <a:ea typeface="+mn-ea"/>
                          <a:cs typeface="TH Sarabun New" panose="020B0500040200020003" pitchFamily="34" charset="-34"/>
                        </a:rPr>
                        <a:t>Responding in a timely manner to service issues and requests</a:t>
                      </a:r>
                    </a:p>
                  </a:txBody>
                  <a:tcPr>
                    <a:solidFill>
                      <a:schemeClr val="bg1"/>
                    </a:solidFill>
                  </a:tcPr>
                </a:tc>
                <a:extLst>
                  <a:ext uri="{0D108BD9-81ED-4DB2-BD59-A6C34878D82A}">
                    <a16:rowId xmlns:a16="http://schemas.microsoft.com/office/drawing/2014/main" val="10002"/>
                  </a:ext>
                </a:extLst>
              </a:tr>
              <a:tr h="370840">
                <a:tc>
                  <a:txBody>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2800" b="1" kern="1200" dirty="0">
                          <a:solidFill>
                            <a:schemeClr val="bg2">
                              <a:lumMod val="10000"/>
                            </a:schemeClr>
                          </a:solidFill>
                          <a:effectLst/>
                          <a:latin typeface="TH Sarabun New" panose="020B0500040200020003" pitchFamily="34" charset="-34"/>
                          <a:ea typeface="+mn-ea"/>
                          <a:cs typeface="TH Sarabun New" panose="020B0500040200020003" pitchFamily="34" charset="-34"/>
                        </a:rPr>
                        <a:t>Providing technical support across the company (this may be in person or over the phone)</a:t>
                      </a:r>
                    </a:p>
                  </a:txBody>
                  <a:tcPr>
                    <a:solidFill>
                      <a:schemeClr val="bg1"/>
                    </a:solidFill>
                  </a:tcPr>
                </a:tc>
                <a:extLst>
                  <a:ext uri="{0D108BD9-81ED-4DB2-BD59-A6C34878D82A}">
                    <a16:rowId xmlns:a16="http://schemas.microsoft.com/office/drawing/2014/main" val="10003"/>
                  </a:ext>
                </a:extLst>
              </a:tr>
              <a:tr h="370840">
                <a:tc>
                  <a:txBody>
                    <a:bodyPr/>
                    <a:lstStyle/>
                    <a:p>
                      <a:pPr marL="457200" lvl="0" indent="-457200">
                        <a:buFont typeface="Wingdings" panose="05000000000000000000" pitchFamily="2" charset="2"/>
                        <a:buChar char="q"/>
                      </a:pPr>
                      <a:r>
                        <a:rPr lang="en-US" sz="2800" b="1" kern="1200" dirty="0">
                          <a:solidFill>
                            <a:schemeClr val="bg2">
                              <a:lumMod val="10000"/>
                            </a:schemeClr>
                          </a:solidFill>
                          <a:effectLst/>
                          <a:latin typeface="TH Sarabun New" panose="020B0500040200020003" pitchFamily="34" charset="-34"/>
                          <a:ea typeface="+mn-ea"/>
                          <a:cs typeface="TH Sarabun New" panose="020B0500040200020003" pitchFamily="34" charset="-34"/>
                        </a:rPr>
                        <a:t>Setting up accounts for new users</a:t>
                      </a:r>
                    </a:p>
                  </a:txBody>
                  <a:tcPr>
                    <a:solidFill>
                      <a:schemeClr val="bg1"/>
                    </a:solidFill>
                  </a:tcPr>
                </a:tc>
                <a:extLst>
                  <a:ext uri="{0D108BD9-81ED-4DB2-BD59-A6C34878D82A}">
                    <a16:rowId xmlns:a16="http://schemas.microsoft.com/office/drawing/2014/main" val="10004"/>
                  </a:ext>
                </a:extLst>
              </a:tr>
              <a:tr h="370840">
                <a:tc>
                  <a:txBody>
                    <a:bodyPr/>
                    <a:lstStyle/>
                    <a:p>
                      <a:pPr marL="457200" lvl="0" indent="-457200">
                        <a:buFont typeface="Wingdings" panose="05000000000000000000" pitchFamily="2" charset="2"/>
                        <a:buChar char="q"/>
                      </a:pPr>
                      <a:r>
                        <a:rPr lang="en-US" sz="2800" b="1" kern="1200" dirty="0">
                          <a:solidFill>
                            <a:schemeClr val="bg2">
                              <a:lumMod val="10000"/>
                            </a:schemeClr>
                          </a:solidFill>
                          <a:effectLst/>
                          <a:latin typeface="TH Sarabun New" panose="020B0500040200020003" pitchFamily="34" charset="-34"/>
                          <a:ea typeface="+mn-ea"/>
                          <a:cs typeface="TH Sarabun New" panose="020B0500040200020003" pitchFamily="34" charset="-34"/>
                        </a:rPr>
                        <a:t>Repairing and replacing equipment as necessary</a:t>
                      </a:r>
                    </a:p>
                  </a:txBody>
                  <a:tcPr>
                    <a:solidFill>
                      <a:schemeClr val="bg1"/>
                    </a:solidFill>
                  </a:tcPr>
                </a:tc>
                <a:extLst>
                  <a:ext uri="{0D108BD9-81ED-4DB2-BD59-A6C34878D82A}">
                    <a16:rowId xmlns:a16="http://schemas.microsoft.com/office/drawing/2014/main" val="10005"/>
                  </a:ext>
                </a:extLst>
              </a:tr>
              <a:tr h="487236">
                <a:tc>
                  <a:txBody>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2800" b="1" kern="1200" dirty="0">
                          <a:solidFill>
                            <a:schemeClr val="bg2">
                              <a:lumMod val="10000"/>
                            </a:schemeClr>
                          </a:solidFill>
                          <a:effectLst/>
                          <a:latin typeface="TH Sarabun New" panose="020B0500040200020003" pitchFamily="34" charset="-34"/>
                          <a:ea typeface="+mn-ea"/>
                          <a:cs typeface="TH Sarabun New" panose="020B0500040200020003" pitchFamily="34" charset="-34"/>
                        </a:rPr>
                        <a:t>Testing new technology</a:t>
                      </a:r>
                    </a:p>
                  </a:txBody>
                  <a:tcPr>
                    <a:solidFill>
                      <a:schemeClr val="bg1"/>
                    </a:solidFill>
                  </a:tcPr>
                </a:tc>
                <a:extLst>
                  <a:ext uri="{0D108BD9-81ED-4DB2-BD59-A6C34878D82A}">
                    <a16:rowId xmlns:a16="http://schemas.microsoft.com/office/drawing/2014/main" val="10006"/>
                  </a:ext>
                </a:extLst>
              </a:tr>
              <a:tr h="370840">
                <a:tc>
                  <a:txBody>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2800" b="1" kern="1200" dirty="0">
                          <a:solidFill>
                            <a:schemeClr val="bg2">
                              <a:lumMod val="10000"/>
                            </a:schemeClr>
                          </a:solidFill>
                          <a:effectLst/>
                          <a:latin typeface="TH Sarabun New" panose="020B0500040200020003" pitchFamily="34" charset="-34"/>
                          <a:ea typeface="+mn-ea"/>
                          <a:cs typeface="TH Sarabun New" panose="020B0500040200020003" pitchFamily="34" charset="-34"/>
                        </a:rPr>
                        <a:t>Possibly training more junior staff members</a:t>
                      </a:r>
                    </a:p>
                  </a:txBody>
                  <a:tcPr>
                    <a:solidFill>
                      <a:schemeClr val="bg1"/>
                    </a:solidFill>
                  </a:tcPr>
                </a:tc>
                <a:extLst>
                  <a:ext uri="{0D108BD9-81ED-4DB2-BD59-A6C34878D82A}">
                    <a16:rowId xmlns:a16="http://schemas.microsoft.com/office/drawing/2014/main" val="10007"/>
                  </a:ext>
                </a:extLst>
              </a:tr>
            </a:tbl>
          </a:graphicData>
        </a:graphic>
      </p:graphicFrame>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8181"/>
          <a:stretch/>
        </p:blipFill>
        <p:spPr bwMode="auto">
          <a:xfrm>
            <a:off x="9312441" y="4427621"/>
            <a:ext cx="2646947" cy="2430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5073209" y="6333267"/>
            <a:ext cx="3009265" cy="613834"/>
          </a:xfrm>
          <a:prstGeom prst="rect">
            <a:avLst/>
          </a:prstGeom>
          <a:noFill/>
        </p:spPr>
      </p:pic>
      <p:sp>
        <p:nvSpPr>
          <p:cNvPr id="8" name="สี่เหลี่ยมผืนผ้า 7">
            <a:extLst>
              <a:ext uri="{FF2B5EF4-FFF2-40B4-BE49-F238E27FC236}">
                <a16:creationId xmlns:a16="http://schemas.microsoft.com/office/drawing/2014/main" id="{9386E4A4-D74C-4ED9-87AC-89D2C9027078}"/>
              </a:ext>
            </a:extLst>
          </p:cNvPr>
          <p:cNvSpPr/>
          <p:nvPr/>
        </p:nvSpPr>
        <p:spPr>
          <a:xfrm>
            <a:off x="160884" y="6466478"/>
            <a:ext cx="5094697" cy="340093"/>
          </a:xfrm>
          <a:prstGeom prst="rect">
            <a:avLst/>
          </a:prstGeom>
        </p:spPr>
        <p:txBody>
          <a:bodyPr wrap="square">
            <a:spAutoFit/>
          </a:bodyPr>
          <a:lstStyle/>
          <a:p>
            <a:pPr>
              <a:lnSpc>
                <a:spcPct val="115000"/>
              </a:lnSpc>
              <a:spcAft>
                <a:spcPts val="1000"/>
              </a:spcAft>
            </a:pPr>
            <a:r>
              <a:rPr lang="en-US" sz="1400" b="1" dirty="0">
                <a:solidFill>
                  <a:srgbClr val="FF0000"/>
                </a:solidFill>
                <a:latin typeface="TH Sarabun New" panose="020B0500040200020003" pitchFamily="34" charset="-34"/>
                <a:ea typeface="Calibri" panose="020F0502020204030204" pitchFamily="34" charset="0"/>
                <a:cs typeface="TH Sarabun New" panose="020B0500040200020003" pitchFamily="34" charset="-34"/>
              </a:rPr>
              <a:t>Reference: https://www.roberthalf.com.au/employers/it-technology/help-desk-jobs</a:t>
            </a:r>
            <a:endParaRPr lang="en-US" sz="1400" b="1" dirty="0">
              <a:latin typeface="TH Sarabun New" panose="020B0500040200020003" pitchFamily="34" charset="-34"/>
              <a:ea typeface="Calibri" panose="020F0502020204030204" pitchFamily="34" charset="0"/>
              <a:cs typeface="TH Sarabun New" panose="020B0500040200020003" pitchFamily="34" charset="-34"/>
            </a:endParaRPr>
          </a:p>
        </p:txBody>
      </p:sp>
    </p:spTree>
    <p:extLst>
      <p:ext uri="{BB962C8B-B14F-4D97-AF65-F5344CB8AC3E}">
        <p14:creationId xmlns:p14="http://schemas.microsoft.com/office/powerpoint/2010/main" val="1352539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กลุ่ม 1"/>
          <p:cNvGrpSpPr/>
          <p:nvPr/>
        </p:nvGrpSpPr>
        <p:grpSpPr>
          <a:xfrm>
            <a:off x="0" y="-11028"/>
            <a:ext cx="12192000" cy="1047750"/>
            <a:chOff x="0" y="61161"/>
            <a:chExt cx="12192000" cy="1047750"/>
          </a:xfrm>
        </p:grpSpPr>
        <p:sp>
          <p:nvSpPr>
            <p:cNvPr id="3" name="สี่เหลี่ยมผืนผ้า 2"/>
            <p:cNvSpPr/>
            <p:nvPr/>
          </p:nvSpPr>
          <p:spPr>
            <a:xfrm>
              <a:off x="0" y="61161"/>
              <a:ext cx="12192000" cy="1047750"/>
            </a:xfrm>
            <a:prstGeom prst="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 name="สี่เหลี่ยมผืนผ้า 3"/>
            <p:cNvSpPr/>
            <p:nvPr/>
          </p:nvSpPr>
          <p:spPr>
            <a:xfrm>
              <a:off x="0" y="61161"/>
              <a:ext cx="721895" cy="1047750"/>
            </a:xfrm>
            <a:prstGeom prst="rect">
              <a:avLst/>
            </a:prstGeom>
            <a:solidFill>
              <a:srgbClr val="F29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5" name="สี่เหลี่ยมผืนผ้า 4"/>
          <p:cNvSpPr/>
          <p:nvPr/>
        </p:nvSpPr>
        <p:spPr>
          <a:xfrm>
            <a:off x="721894" y="128126"/>
            <a:ext cx="11470105" cy="646331"/>
          </a:xfrm>
          <a:prstGeom prst="rect">
            <a:avLst/>
          </a:prstGeom>
        </p:spPr>
        <p:txBody>
          <a:bodyPr wrap="square">
            <a:spAutoFit/>
          </a:bodyPr>
          <a:lstStyle/>
          <a:p>
            <a:pPr algn="ctr"/>
            <a:r>
              <a:rPr lang="en-US" sz="3600" b="1" dirty="0">
                <a:solidFill>
                  <a:schemeClr val="bg1"/>
                </a:solidFill>
                <a:latin typeface="Cloud" panose="02000000000000000000" pitchFamily="50" charset="-34"/>
                <a:cs typeface="Cloud" panose="02000000000000000000" pitchFamily="50" charset="-34"/>
              </a:rPr>
              <a:t>Reading comprehension: IT officer Toon</a:t>
            </a:r>
            <a:endParaRPr lang="th-TH" sz="3600" b="1" dirty="0">
              <a:solidFill>
                <a:schemeClr val="bg1"/>
              </a:solidFill>
              <a:latin typeface="Cloud" panose="02000000000000000000" pitchFamily="50" charset="-34"/>
              <a:cs typeface="Cloud" panose="02000000000000000000" pitchFamily="50" charset="-34"/>
            </a:endParaRPr>
          </a:p>
        </p:txBody>
      </p:sp>
      <p:pic>
        <p:nvPicPr>
          <p:cNvPr id="8" name="Picture 8">
            <a:extLst>
              <a:ext uri="{FF2B5EF4-FFF2-40B4-BE49-F238E27FC236}">
                <a16:creationId xmlns:a16="http://schemas.microsoft.com/office/drawing/2014/main" id="{0A3D89F5-D31A-4F32-9C80-1433379B02C6}"/>
              </a:ext>
            </a:extLst>
          </p:cNvPr>
          <p:cNvPicPr>
            <a:picLocks noChangeAspect="1"/>
          </p:cNvPicPr>
          <p:nvPr/>
        </p:nvPicPr>
        <p:blipFill>
          <a:blip r:embed="rId2"/>
          <a:stretch>
            <a:fillRect/>
          </a:stretch>
        </p:blipFill>
        <p:spPr>
          <a:xfrm>
            <a:off x="-1" y="1036721"/>
            <a:ext cx="12192000" cy="6029787"/>
          </a:xfrm>
          <a:prstGeom prst="rect">
            <a:avLst/>
          </a:prstGeom>
        </p:spPr>
      </p:pic>
    </p:spTree>
    <p:extLst>
      <p:ext uri="{BB962C8B-B14F-4D97-AF65-F5344CB8AC3E}">
        <p14:creationId xmlns:p14="http://schemas.microsoft.com/office/powerpoint/2010/main" val="219408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E8EF"/>
        </a:solidFill>
        <a:effectLst/>
      </p:bgPr>
    </p:bg>
    <p:spTree>
      <p:nvGrpSpPr>
        <p:cNvPr id="1" name=""/>
        <p:cNvGrpSpPr/>
        <p:nvPr/>
      </p:nvGrpSpPr>
      <p:grpSpPr>
        <a:xfrm>
          <a:off x="0" y="0"/>
          <a:ext cx="0" cy="0"/>
          <a:chOff x="0" y="0"/>
          <a:chExt cx="0" cy="0"/>
        </a:xfrm>
      </p:grpSpPr>
      <p:grpSp>
        <p:nvGrpSpPr>
          <p:cNvPr id="2" name="กลุ่ม 1"/>
          <p:cNvGrpSpPr/>
          <p:nvPr/>
        </p:nvGrpSpPr>
        <p:grpSpPr>
          <a:xfrm>
            <a:off x="0" y="-11028"/>
            <a:ext cx="12192000" cy="1047750"/>
            <a:chOff x="0" y="61161"/>
            <a:chExt cx="12192000" cy="1047750"/>
          </a:xfrm>
        </p:grpSpPr>
        <p:sp>
          <p:nvSpPr>
            <p:cNvPr id="3" name="สี่เหลี่ยมผืนผ้า 2"/>
            <p:cNvSpPr/>
            <p:nvPr/>
          </p:nvSpPr>
          <p:spPr>
            <a:xfrm>
              <a:off x="0" y="61161"/>
              <a:ext cx="12192000" cy="1047750"/>
            </a:xfrm>
            <a:prstGeom prst="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 name="สี่เหลี่ยมผืนผ้า 3"/>
            <p:cNvSpPr/>
            <p:nvPr/>
          </p:nvSpPr>
          <p:spPr>
            <a:xfrm>
              <a:off x="0" y="61161"/>
              <a:ext cx="721895" cy="1047750"/>
            </a:xfrm>
            <a:prstGeom prst="rect">
              <a:avLst/>
            </a:prstGeom>
            <a:solidFill>
              <a:srgbClr val="F29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5" name="สี่เหลี่ยมผืนผ้า 4"/>
          <p:cNvSpPr/>
          <p:nvPr/>
        </p:nvSpPr>
        <p:spPr>
          <a:xfrm>
            <a:off x="168442" y="128126"/>
            <a:ext cx="12488779" cy="646331"/>
          </a:xfrm>
          <a:prstGeom prst="rect">
            <a:avLst/>
          </a:prstGeom>
        </p:spPr>
        <p:txBody>
          <a:bodyPr wrap="square">
            <a:spAutoFit/>
          </a:bodyPr>
          <a:lstStyle/>
          <a:p>
            <a:pPr algn="ctr"/>
            <a:r>
              <a:rPr lang="en-US" sz="3600" b="1" dirty="0">
                <a:solidFill>
                  <a:schemeClr val="bg1"/>
                </a:solidFill>
                <a:latin typeface="Cloud" panose="02000000000000000000" pitchFamily="50" charset="-34"/>
                <a:cs typeface="Cloud" panose="02000000000000000000" pitchFamily="50" charset="-34"/>
              </a:rPr>
              <a:t>Conversation: At the IT Support department(1)</a:t>
            </a:r>
            <a:endParaRPr lang="th-TH" sz="3600" b="1" dirty="0">
              <a:solidFill>
                <a:schemeClr val="bg1"/>
              </a:solidFill>
              <a:latin typeface="Cloud" panose="02000000000000000000" pitchFamily="50" charset="-34"/>
              <a:cs typeface="Cloud" panose="02000000000000000000" pitchFamily="50" charset="-34"/>
            </a:endParaRPr>
          </a:p>
        </p:txBody>
      </p:sp>
      <p:pic>
        <p:nvPicPr>
          <p:cNvPr id="7" name="Picture 6">
            <a:extLst>
              <a:ext uri="{FF2B5EF4-FFF2-40B4-BE49-F238E27FC236}">
                <a16:creationId xmlns:a16="http://schemas.microsoft.com/office/drawing/2014/main" id="{D46FD957-50ED-4A87-902F-7349D6609408}"/>
              </a:ext>
            </a:extLst>
          </p:cNvPr>
          <p:cNvPicPr>
            <a:picLocks noChangeAspect="1"/>
          </p:cNvPicPr>
          <p:nvPr/>
        </p:nvPicPr>
        <p:blipFill rotWithShape="1">
          <a:blip r:embed="rId3">
            <a:extLst>
              <a:ext uri="{28A0092B-C50C-407E-A947-70E740481C1C}">
                <a14:useLocalDpi xmlns:a14="http://schemas.microsoft.com/office/drawing/2010/main" val="0"/>
              </a:ext>
            </a:extLst>
          </a:blip>
          <a:srcRect l="13901" t="28811" r="12970" b="28059"/>
          <a:stretch/>
        </p:blipFill>
        <p:spPr>
          <a:xfrm>
            <a:off x="2210541" y="1036722"/>
            <a:ext cx="7494946" cy="5829786"/>
          </a:xfrm>
          <a:prstGeom prst="rect">
            <a:avLst/>
          </a:prstGeom>
          <a:solidFill>
            <a:srgbClr val="FDE8EF"/>
          </a:solidFill>
        </p:spPr>
      </p:pic>
    </p:spTree>
    <p:extLst>
      <p:ext uri="{BB962C8B-B14F-4D97-AF65-F5344CB8AC3E}">
        <p14:creationId xmlns:p14="http://schemas.microsoft.com/office/powerpoint/2010/main" val="2819116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E8EF"/>
        </a:solidFill>
        <a:effectLst/>
      </p:bgPr>
    </p:bg>
    <p:spTree>
      <p:nvGrpSpPr>
        <p:cNvPr id="1" name=""/>
        <p:cNvGrpSpPr/>
        <p:nvPr/>
      </p:nvGrpSpPr>
      <p:grpSpPr>
        <a:xfrm>
          <a:off x="0" y="0"/>
          <a:ext cx="0" cy="0"/>
          <a:chOff x="0" y="0"/>
          <a:chExt cx="0" cy="0"/>
        </a:xfrm>
      </p:grpSpPr>
      <p:grpSp>
        <p:nvGrpSpPr>
          <p:cNvPr id="2" name="กลุ่ม 1"/>
          <p:cNvGrpSpPr/>
          <p:nvPr/>
        </p:nvGrpSpPr>
        <p:grpSpPr>
          <a:xfrm>
            <a:off x="0" y="-11028"/>
            <a:ext cx="12192000" cy="1047750"/>
            <a:chOff x="0" y="61161"/>
            <a:chExt cx="12192000" cy="1047750"/>
          </a:xfrm>
        </p:grpSpPr>
        <p:sp>
          <p:nvSpPr>
            <p:cNvPr id="3" name="สี่เหลี่ยมผืนผ้า 2"/>
            <p:cNvSpPr/>
            <p:nvPr/>
          </p:nvSpPr>
          <p:spPr>
            <a:xfrm>
              <a:off x="0" y="61161"/>
              <a:ext cx="12192000" cy="1047750"/>
            </a:xfrm>
            <a:prstGeom prst="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 name="สี่เหลี่ยมผืนผ้า 3"/>
            <p:cNvSpPr/>
            <p:nvPr/>
          </p:nvSpPr>
          <p:spPr>
            <a:xfrm>
              <a:off x="0" y="61161"/>
              <a:ext cx="721895" cy="1047750"/>
            </a:xfrm>
            <a:prstGeom prst="rect">
              <a:avLst/>
            </a:prstGeom>
            <a:solidFill>
              <a:srgbClr val="F29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5" name="สี่เหลี่ยมผืนผ้า 4"/>
          <p:cNvSpPr/>
          <p:nvPr/>
        </p:nvSpPr>
        <p:spPr>
          <a:xfrm>
            <a:off x="168442" y="128126"/>
            <a:ext cx="12488779" cy="646331"/>
          </a:xfrm>
          <a:prstGeom prst="rect">
            <a:avLst/>
          </a:prstGeom>
        </p:spPr>
        <p:txBody>
          <a:bodyPr wrap="square">
            <a:spAutoFit/>
          </a:bodyPr>
          <a:lstStyle/>
          <a:p>
            <a:pPr algn="ctr"/>
            <a:r>
              <a:rPr lang="en-US" sz="3600" b="1" dirty="0">
                <a:solidFill>
                  <a:schemeClr val="bg1"/>
                </a:solidFill>
                <a:latin typeface="Cloud" panose="02000000000000000000" pitchFamily="50" charset="-34"/>
                <a:cs typeface="Cloud" panose="02000000000000000000" pitchFamily="50" charset="-34"/>
              </a:rPr>
              <a:t>Conversation: At the IT Support department(2)</a:t>
            </a:r>
            <a:endParaRPr lang="th-TH" sz="3600" b="1" dirty="0">
              <a:solidFill>
                <a:schemeClr val="bg1"/>
              </a:solidFill>
              <a:latin typeface="Cloud" panose="02000000000000000000" pitchFamily="50" charset="-34"/>
              <a:cs typeface="Cloud" panose="02000000000000000000" pitchFamily="50" charset="-34"/>
            </a:endParaRPr>
          </a:p>
        </p:txBody>
      </p:sp>
      <p:grpSp>
        <p:nvGrpSpPr>
          <p:cNvPr id="7" name="Group 7">
            <a:extLst>
              <a:ext uri="{FF2B5EF4-FFF2-40B4-BE49-F238E27FC236}">
                <a16:creationId xmlns:a16="http://schemas.microsoft.com/office/drawing/2014/main" id="{28C82A85-5F82-4415-8687-DE29B2C46B6E}"/>
              </a:ext>
            </a:extLst>
          </p:cNvPr>
          <p:cNvGrpSpPr/>
          <p:nvPr/>
        </p:nvGrpSpPr>
        <p:grpSpPr>
          <a:xfrm>
            <a:off x="2592701" y="1036723"/>
            <a:ext cx="6802202" cy="5821278"/>
            <a:chOff x="0" y="940138"/>
            <a:chExt cx="12184798" cy="5931808"/>
          </a:xfrm>
        </p:grpSpPr>
        <p:pic>
          <p:nvPicPr>
            <p:cNvPr id="8" name="Picture 6">
              <a:extLst>
                <a:ext uri="{FF2B5EF4-FFF2-40B4-BE49-F238E27FC236}">
                  <a16:creationId xmlns:a16="http://schemas.microsoft.com/office/drawing/2014/main" id="{3D9EDA8C-C137-4591-81B3-99AD977217FC}"/>
                </a:ext>
              </a:extLst>
            </p:cNvPr>
            <p:cNvPicPr>
              <a:picLocks noChangeAspect="1"/>
            </p:cNvPicPr>
            <p:nvPr/>
          </p:nvPicPr>
          <p:blipFill rotWithShape="1">
            <a:blip r:embed="rId2">
              <a:extLst>
                <a:ext uri="{28A0092B-C50C-407E-A947-70E740481C1C}">
                  <a14:useLocalDpi xmlns:a14="http://schemas.microsoft.com/office/drawing/2010/main" val="0"/>
                </a:ext>
              </a:extLst>
            </a:blip>
            <a:srcRect l="13973" t="17146" r="13288" b="29231"/>
            <a:stretch/>
          </p:blipFill>
          <p:spPr>
            <a:xfrm>
              <a:off x="0" y="940304"/>
              <a:ext cx="12184797" cy="5931642"/>
            </a:xfrm>
            <a:prstGeom prst="rect">
              <a:avLst/>
            </a:prstGeom>
          </p:spPr>
        </p:pic>
        <p:pic>
          <p:nvPicPr>
            <p:cNvPr id="9" name="Picture 11">
              <a:extLst>
                <a:ext uri="{FF2B5EF4-FFF2-40B4-BE49-F238E27FC236}">
                  <a16:creationId xmlns:a16="http://schemas.microsoft.com/office/drawing/2014/main" id="{021C918F-71FC-4727-A927-36028A8DE2A6}"/>
                </a:ext>
              </a:extLst>
            </p:cNvPr>
            <p:cNvPicPr>
              <a:picLocks noChangeAspect="1"/>
            </p:cNvPicPr>
            <p:nvPr/>
          </p:nvPicPr>
          <p:blipFill rotWithShape="1">
            <a:blip r:embed="rId2">
              <a:extLst>
                <a:ext uri="{28A0092B-C50C-407E-A947-70E740481C1C}">
                  <a14:useLocalDpi xmlns:a14="http://schemas.microsoft.com/office/drawing/2010/main" val="0"/>
                </a:ext>
              </a:extLst>
            </a:blip>
            <a:srcRect l="79444" t="43537" r="14004" b="48241"/>
            <a:stretch/>
          </p:blipFill>
          <p:spPr>
            <a:xfrm>
              <a:off x="10925408" y="940138"/>
              <a:ext cx="1259390" cy="558410"/>
            </a:xfrm>
            <a:prstGeom prst="rect">
              <a:avLst/>
            </a:prstGeom>
          </p:spPr>
        </p:pic>
        <p:pic>
          <p:nvPicPr>
            <p:cNvPr id="10" name="Picture 12">
              <a:extLst>
                <a:ext uri="{FF2B5EF4-FFF2-40B4-BE49-F238E27FC236}">
                  <a16:creationId xmlns:a16="http://schemas.microsoft.com/office/drawing/2014/main" id="{A057868E-A474-49AA-B0D0-4CE8933D32A0}"/>
                </a:ext>
              </a:extLst>
            </p:cNvPr>
            <p:cNvPicPr>
              <a:picLocks noChangeAspect="1"/>
            </p:cNvPicPr>
            <p:nvPr/>
          </p:nvPicPr>
          <p:blipFill rotWithShape="1">
            <a:blip r:embed="rId2">
              <a:extLst>
                <a:ext uri="{28A0092B-C50C-407E-A947-70E740481C1C}">
                  <a14:useLocalDpi xmlns:a14="http://schemas.microsoft.com/office/drawing/2010/main" val="0"/>
                </a:ext>
              </a:extLst>
            </a:blip>
            <a:srcRect l="68269" t="16881" r="26895" b="79268"/>
            <a:stretch/>
          </p:blipFill>
          <p:spPr>
            <a:xfrm>
              <a:off x="9907674" y="940305"/>
              <a:ext cx="1024937" cy="558410"/>
            </a:xfrm>
            <a:prstGeom prst="rect">
              <a:avLst/>
            </a:prstGeom>
          </p:spPr>
        </p:pic>
      </p:grpSp>
    </p:spTree>
    <p:extLst>
      <p:ext uri="{BB962C8B-B14F-4D97-AF65-F5344CB8AC3E}">
        <p14:creationId xmlns:p14="http://schemas.microsoft.com/office/powerpoint/2010/main" val="115395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E8EF"/>
        </a:solidFill>
        <a:effectLst/>
      </p:bgPr>
    </p:bg>
    <p:spTree>
      <p:nvGrpSpPr>
        <p:cNvPr id="1" name=""/>
        <p:cNvGrpSpPr/>
        <p:nvPr/>
      </p:nvGrpSpPr>
      <p:grpSpPr>
        <a:xfrm>
          <a:off x="0" y="0"/>
          <a:ext cx="0" cy="0"/>
          <a:chOff x="0" y="0"/>
          <a:chExt cx="0" cy="0"/>
        </a:xfrm>
      </p:grpSpPr>
      <p:grpSp>
        <p:nvGrpSpPr>
          <p:cNvPr id="2" name="กลุ่ม 1"/>
          <p:cNvGrpSpPr/>
          <p:nvPr/>
        </p:nvGrpSpPr>
        <p:grpSpPr>
          <a:xfrm>
            <a:off x="0" y="-11028"/>
            <a:ext cx="12192000" cy="1047750"/>
            <a:chOff x="0" y="61161"/>
            <a:chExt cx="12192000" cy="1047750"/>
          </a:xfrm>
        </p:grpSpPr>
        <p:sp>
          <p:nvSpPr>
            <p:cNvPr id="3" name="สี่เหลี่ยมผืนผ้า 2"/>
            <p:cNvSpPr/>
            <p:nvPr/>
          </p:nvSpPr>
          <p:spPr>
            <a:xfrm>
              <a:off x="0" y="61161"/>
              <a:ext cx="12192000" cy="1047750"/>
            </a:xfrm>
            <a:prstGeom prst="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 name="สี่เหลี่ยมผืนผ้า 3"/>
            <p:cNvSpPr/>
            <p:nvPr/>
          </p:nvSpPr>
          <p:spPr>
            <a:xfrm>
              <a:off x="0" y="61161"/>
              <a:ext cx="721895" cy="1047750"/>
            </a:xfrm>
            <a:prstGeom prst="rect">
              <a:avLst/>
            </a:prstGeom>
            <a:solidFill>
              <a:srgbClr val="F29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5" name="สี่เหลี่ยมผืนผ้า 4"/>
          <p:cNvSpPr/>
          <p:nvPr/>
        </p:nvSpPr>
        <p:spPr>
          <a:xfrm>
            <a:off x="168442" y="128126"/>
            <a:ext cx="12488779" cy="646331"/>
          </a:xfrm>
          <a:prstGeom prst="rect">
            <a:avLst/>
          </a:prstGeom>
        </p:spPr>
        <p:txBody>
          <a:bodyPr wrap="square">
            <a:spAutoFit/>
          </a:bodyPr>
          <a:lstStyle/>
          <a:p>
            <a:pPr algn="ctr"/>
            <a:r>
              <a:rPr lang="en-US" sz="3600" b="1" dirty="0">
                <a:solidFill>
                  <a:schemeClr val="bg1"/>
                </a:solidFill>
                <a:latin typeface="Cloud" panose="02000000000000000000" pitchFamily="50" charset="-34"/>
                <a:cs typeface="Cloud" panose="02000000000000000000" pitchFamily="50" charset="-34"/>
              </a:rPr>
              <a:t>Conversation: At the IT Support department(3)</a:t>
            </a:r>
            <a:endParaRPr lang="th-TH" sz="3600" b="1" dirty="0">
              <a:solidFill>
                <a:schemeClr val="bg1"/>
              </a:solidFill>
              <a:latin typeface="Cloud" panose="02000000000000000000" pitchFamily="50" charset="-34"/>
              <a:cs typeface="Cloud" panose="02000000000000000000" pitchFamily="50" charset="-34"/>
            </a:endParaRPr>
          </a:p>
        </p:txBody>
      </p:sp>
      <p:pic>
        <p:nvPicPr>
          <p:cNvPr id="7" name="Picture 6">
            <a:extLst>
              <a:ext uri="{FF2B5EF4-FFF2-40B4-BE49-F238E27FC236}">
                <a16:creationId xmlns:a16="http://schemas.microsoft.com/office/drawing/2014/main" id="{0334C4D9-628D-4839-A276-590495CB1140}"/>
              </a:ext>
            </a:extLst>
          </p:cNvPr>
          <p:cNvPicPr>
            <a:picLocks noChangeAspect="1"/>
          </p:cNvPicPr>
          <p:nvPr/>
        </p:nvPicPr>
        <p:blipFill rotWithShape="1">
          <a:blip r:embed="rId2">
            <a:extLst>
              <a:ext uri="{28A0092B-C50C-407E-A947-70E740481C1C}">
                <a14:useLocalDpi xmlns:a14="http://schemas.microsoft.com/office/drawing/2010/main" val="0"/>
              </a:ext>
            </a:extLst>
          </a:blip>
          <a:srcRect l="13788" t="24589" r="14251" b="30696"/>
          <a:stretch/>
        </p:blipFill>
        <p:spPr>
          <a:xfrm>
            <a:off x="2421682" y="1036722"/>
            <a:ext cx="7348636" cy="5824933"/>
          </a:xfrm>
          <a:prstGeom prst="rect">
            <a:avLst/>
          </a:prstGeom>
        </p:spPr>
      </p:pic>
    </p:spTree>
    <p:extLst>
      <p:ext uri="{BB962C8B-B14F-4D97-AF65-F5344CB8AC3E}">
        <p14:creationId xmlns:p14="http://schemas.microsoft.com/office/powerpoint/2010/main" val="203101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9000" b="-9000"/>
          </a:stretch>
        </a:blipFill>
        <a:effectLst/>
      </p:bgPr>
    </p:bg>
    <p:spTree>
      <p:nvGrpSpPr>
        <p:cNvPr id="1" name=""/>
        <p:cNvGrpSpPr/>
        <p:nvPr/>
      </p:nvGrpSpPr>
      <p:grpSpPr>
        <a:xfrm>
          <a:off x="0" y="0"/>
          <a:ext cx="0" cy="0"/>
          <a:chOff x="0" y="0"/>
          <a:chExt cx="0" cy="0"/>
        </a:xfrm>
      </p:grpSpPr>
      <p:sp>
        <p:nvSpPr>
          <p:cNvPr id="23" name="Text Placeholder 3">
            <a:extLst>
              <a:ext uri="{FF2B5EF4-FFF2-40B4-BE49-F238E27FC236}">
                <a16:creationId xmlns:a16="http://schemas.microsoft.com/office/drawing/2014/main" id="{8A63C054-8701-40C9-B543-30F2D54E3A52}"/>
              </a:ext>
            </a:extLst>
          </p:cNvPr>
          <p:cNvSpPr txBox="1">
            <a:spLocks/>
          </p:cNvSpPr>
          <p:nvPr/>
        </p:nvSpPr>
        <p:spPr>
          <a:xfrm>
            <a:off x="1016881" y="3711854"/>
            <a:ext cx="1975921" cy="262466"/>
          </a:xfrm>
          <a:prstGeom prst="rect">
            <a:avLst/>
          </a:prstGeom>
          <a:noFill/>
          <a:ln w="12700">
            <a:noFill/>
          </a:ln>
          <a:effectLst>
            <a:innerShdw blurRad="114300">
              <a:schemeClr val="bg1"/>
            </a:innerShdw>
          </a:effectLst>
        </p:spPr>
        <p:txBody>
          <a:bodyPr lIns="108000" anchor="ctr"/>
          <a:lstStyle>
            <a:lvl1pPr marL="0" indent="0" algn="ctr" defTabSz="914400" rtl="0" eaLnBrk="1" latinLnBrk="1" hangingPunct="1">
              <a:spcBef>
                <a:spcPct val="20000"/>
              </a:spcBef>
              <a:buFontTx/>
              <a:buNone/>
              <a:defRPr lang="ko-KR" altLang="en-US" sz="1200" b="0" kern="1200" dirty="0">
                <a:solidFill>
                  <a:schemeClr val="bg1"/>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dirty="0"/>
              <a:t>Manager</a:t>
            </a:r>
            <a:endParaRPr lang="en-US" dirty="0"/>
          </a:p>
        </p:txBody>
      </p:sp>
      <p:sp>
        <p:nvSpPr>
          <p:cNvPr id="24" name="Text Placeholder 6">
            <a:extLst>
              <a:ext uri="{FF2B5EF4-FFF2-40B4-BE49-F238E27FC236}">
                <a16:creationId xmlns:a16="http://schemas.microsoft.com/office/drawing/2014/main" id="{8292783A-7433-4705-994F-FB8642E0D7D6}"/>
              </a:ext>
            </a:extLst>
          </p:cNvPr>
          <p:cNvSpPr txBox="1">
            <a:spLocks/>
          </p:cNvSpPr>
          <p:nvPr/>
        </p:nvSpPr>
        <p:spPr>
          <a:xfrm>
            <a:off x="1023208" y="5604304"/>
            <a:ext cx="1963266" cy="216024"/>
          </a:xfrm>
          <a:prstGeom prst="rect">
            <a:avLst/>
          </a:prstGeom>
          <a:noFill/>
          <a:ln w="12700">
            <a:noFill/>
          </a:ln>
          <a:effectLst>
            <a:innerShdw blurRad="114300">
              <a:schemeClr val="bg1"/>
            </a:innerShdw>
          </a:effectLst>
        </p:spPr>
        <p:txBody>
          <a:bodyPr lIns="108000" anchor="ctr"/>
          <a:lstStyle>
            <a:lvl1pPr marL="0" indent="0" algn="ctr" defTabSz="914400" rtl="0" eaLnBrk="1" latinLnBrk="1" hangingPunct="1">
              <a:spcBef>
                <a:spcPct val="20000"/>
              </a:spcBef>
              <a:buFontTx/>
              <a:buNone/>
              <a:defRPr lang="ko-KR" altLang="en-US" sz="1200" b="0" kern="1200" baseline="0" dirty="0">
                <a:solidFill>
                  <a:schemeClr val="bg1"/>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dirty="0"/>
              <a:t>Text Here</a:t>
            </a:r>
            <a:endParaRPr lang="en-US" dirty="0"/>
          </a:p>
        </p:txBody>
      </p:sp>
      <p:grpSp>
        <p:nvGrpSpPr>
          <p:cNvPr id="5" name="กลุ่ม 4"/>
          <p:cNvGrpSpPr/>
          <p:nvPr/>
        </p:nvGrpSpPr>
        <p:grpSpPr>
          <a:xfrm>
            <a:off x="1570192" y="2175514"/>
            <a:ext cx="8716808" cy="3691887"/>
            <a:chOff x="1570192" y="1451613"/>
            <a:chExt cx="8716808" cy="3691887"/>
          </a:xfrm>
        </p:grpSpPr>
        <p:grpSp>
          <p:nvGrpSpPr>
            <p:cNvPr id="7" name="그룹 4">
              <a:extLst>
                <a:ext uri="{FF2B5EF4-FFF2-40B4-BE49-F238E27FC236}">
                  <a16:creationId xmlns:a16="http://schemas.microsoft.com/office/drawing/2014/main" id="{05636B63-E6A3-4986-A305-E95FC602A318}"/>
                </a:ext>
              </a:extLst>
            </p:cNvPr>
            <p:cNvGrpSpPr/>
            <p:nvPr/>
          </p:nvGrpSpPr>
          <p:grpSpPr>
            <a:xfrm>
              <a:off x="1570192" y="1451613"/>
              <a:ext cx="8716808" cy="3691887"/>
              <a:chOff x="919228" y="3823327"/>
              <a:chExt cx="2292846" cy="2213593"/>
            </a:xfrm>
          </p:grpSpPr>
          <p:sp>
            <p:nvSpPr>
              <p:cNvPr id="8" name="Rectangle 7">
                <a:extLst>
                  <a:ext uri="{FF2B5EF4-FFF2-40B4-BE49-F238E27FC236}">
                    <a16:creationId xmlns:a16="http://schemas.microsoft.com/office/drawing/2014/main" id="{31A1A52E-B859-4024-B5C3-3A5E5403697B}"/>
                  </a:ext>
                </a:extLst>
              </p:cNvPr>
              <p:cNvSpPr/>
              <p:nvPr userDrawn="1"/>
            </p:nvSpPr>
            <p:spPr>
              <a:xfrm>
                <a:off x="919228" y="3823327"/>
                <a:ext cx="2292846" cy="360040"/>
              </a:xfrm>
              <a:prstGeom prst="rect">
                <a:avLst/>
              </a:prstGeom>
              <a:solidFill>
                <a:srgbClr val="F29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9" name="Rectangle 8">
                <a:extLst>
                  <a:ext uri="{FF2B5EF4-FFF2-40B4-BE49-F238E27FC236}">
                    <a16:creationId xmlns:a16="http://schemas.microsoft.com/office/drawing/2014/main" id="{5B0AC705-5012-4536-9F9F-FDF2C1FBD317}"/>
                  </a:ext>
                </a:extLst>
              </p:cNvPr>
              <p:cNvSpPr/>
              <p:nvPr userDrawn="1"/>
            </p:nvSpPr>
            <p:spPr>
              <a:xfrm>
                <a:off x="919228" y="4183368"/>
                <a:ext cx="2292846" cy="1493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10" name="Rectangle 9">
                <a:extLst>
                  <a:ext uri="{FF2B5EF4-FFF2-40B4-BE49-F238E27FC236}">
                    <a16:creationId xmlns:a16="http://schemas.microsoft.com/office/drawing/2014/main" id="{359CC7E1-148B-47CA-A510-9007AE0C67C8}"/>
                  </a:ext>
                </a:extLst>
              </p:cNvPr>
              <p:cNvSpPr/>
              <p:nvPr userDrawn="1"/>
            </p:nvSpPr>
            <p:spPr>
              <a:xfrm>
                <a:off x="919228" y="5676880"/>
                <a:ext cx="2292846" cy="360040"/>
              </a:xfrm>
              <a:prstGeom prst="rect">
                <a:avLst/>
              </a:prstGeom>
              <a:solidFill>
                <a:srgbClr val="F29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sp>
          <p:nvSpPr>
            <p:cNvPr id="4" name="สี่เหลี่ยมผืนผ้า 3"/>
            <p:cNvSpPr/>
            <p:nvPr/>
          </p:nvSpPr>
          <p:spPr>
            <a:xfrm>
              <a:off x="1871489" y="2174173"/>
              <a:ext cx="8282159" cy="2308324"/>
            </a:xfrm>
            <a:prstGeom prst="rect">
              <a:avLst/>
            </a:prstGeom>
          </p:spPr>
          <p:txBody>
            <a:bodyPr wrap="square">
              <a:spAutoFit/>
            </a:bodyPr>
            <a:lstStyle/>
            <a:p>
              <a:pPr algn="thaiDist"/>
              <a:r>
                <a:rPr lang="en-US" sz="3600" b="1" dirty="0">
                  <a:solidFill>
                    <a:srgbClr val="FF0000"/>
                  </a:solidFill>
                  <a:latin typeface="TH Sarabun New" panose="020B0500040200020003" pitchFamily="34" charset="-34"/>
                  <a:cs typeface="TH Sarabun New" panose="020B0500040200020003" pitchFamily="34" charset="-34"/>
                </a:rPr>
                <a:t>Nurses</a:t>
              </a:r>
              <a:r>
                <a:rPr lang="en-US" sz="3600" b="1" dirty="0">
                  <a:latin typeface="TH Sarabun New" panose="020B0500040200020003" pitchFamily="34" charset="-34"/>
                  <a:cs typeface="TH Sarabun New" panose="020B0500040200020003" pitchFamily="34" charset="-34"/>
                </a:rPr>
                <a:t> plan and provide medical and nursing care to patients in hospitals, at home or in other settings who   are suffering from chronic or acute physical or mental ill health.</a:t>
              </a:r>
            </a:p>
          </p:txBody>
        </p:sp>
      </p:grpSp>
      <p:sp>
        <p:nvSpPr>
          <p:cNvPr id="6" name="ตัดมุมสี่เหลี่ยมผืนผ้าด้านทแยงมุม 5"/>
          <p:cNvSpPr/>
          <p:nvPr/>
        </p:nvSpPr>
        <p:spPr>
          <a:xfrm>
            <a:off x="3771900" y="476250"/>
            <a:ext cx="4152900" cy="1162050"/>
          </a:xfrm>
          <a:prstGeom prst="snip2Diag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Cloud" panose="02000000000000000000" pitchFamily="50" charset="-34"/>
                <a:cs typeface="Cloud" panose="02000000000000000000" pitchFamily="50" charset="-34"/>
              </a:rPr>
              <a:t>Nurse</a:t>
            </a:r>
            <a:endParaRPr lang="th-TH" sz="3600" dirty="0">
              <a:solidFill>
                <a:schemeClr val="bg1"/>
              </a:solidFill>
              <a:latin typeface="Cloud" panose="02000000000000000000" pitchFamily="50" charset="-34"/>
              <a:cs typeface="Cloud" panose="02000000000000000000" pitchFamily="50" charset="-34"/>
            </a:endParaRPr>
          </a:p>
        </p:txBody>
      </p:sp>
      <p:pic>
        <p:nvPicPr>
          <p:cNvPr id="47"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4507935" y="6244166"/>
            <a:ext cx="3009265" cy="613834"/>
          </a:xfrm>
          <a:prstGeom prst="rect">
            <a:avLst/>
          </a:prstGeom>
          <a:noFill/>
        </p:spPr>
      </p:pic>
    </p:spTree>
    <p:extLst>
      <p:ext uri="{BB962C8B-B14F-4D97-AF65-F5344CB8AC3E}">
        <p14:creationId xmlns:p14="http://schemas.microsoft.com/office/powerpoint/2010/main" val="1844535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D46BB3-A19B-406E-9694-4910C2328799}"/>
              </a:ext>
            </a:extLst>
          </p:cNvPr>
          <p:cNvSpPr txBox="1"/>
          <p:nvPr/>
        </p:nvSpPr>
        <p:spPr>
          <a:xfrm>
            <a:off x="6887914" y="2382100"/>
            <a:ext cx="4661840" cy="461665"/>
          </a:xfrm>
          <a:prstGeom prst="rect">
            <a:avLst/>
          </a:prstGeom>
          <a:noFill/>
        </p:spPr>
        <p:txBody>
          <a:bodyPr wrap="square" rtlCol="0">
            <a:spAutoFit/>
          </a:bodyPr>
          <a:lstStyle/>
          <a:p>
            <a:r>
              <a:rPr lang="en-US" altLang="ko-KR" sz="1200" dirty="0">
                <a:solidFill>
                  <a:schemeClr val="bg1"/>
                </a:solidFill>
                <a:cs typeface="Arial" pitchFamily="34" charset="0"/>
              </a:rPr>
              <a:t>Get a modern PowerPoint  Presentation that is beautifully designed. </a:t>
            </a:r>
            <a:r>
              <a:rPr lang="en-US" altLang="ko-KR" sz="1200" dirty="0">
                <a:solidFill>
                  <a:schemeClr val="bg1"/>
                </a:solidFill>
                <a:ea typeface="FZShuTi" pitchFamily="2" charset="-122"/>
                <a:cs typeface="Arial" pitchFamily="34" charset="0"/>
              </a:rPr>
              <a:t>I hope and I believe that this Template will your Time.</a:t>
            </a:r>
            <a:endParaRPr lang="en-US" altLang="ko-KR" sz="1200" dirty="0">
              <a:solidFill>
                <a:schemeClr val="bg1"/>
              </a:solidFill>
              <a:cs typeface="Arial" pitchFamily="34" charset="0"/>
            </a:endParaRPr>
          </a:p>
        </p:txBody>
      </p:sp>
      <p:grpSp>
        <p:nvGrpSpPr>
          <p:cNvPr id="4" name="Group 3">
            <a:extLst>
              <a:ext uri="{FF2B5EF4-FFF2-40B4-BE49-F238E27FC236}">
                <a16:creationId xmlns:a16="http://schemas.microsoft.com/office/drawing/2014/main" id="{242A7FFA-06BB-4EF5-B7EF-9258EC0A4A22}"/>
              </a:ext>
            </a:extLst>
          </p:cNvPr>
          <p:cNvGrpSpPr/>
          <p:nvPr/>
        </p:nvGrpSpPr>
        <p:grpSpPr>
          <a:xfrm>
            <a:off x="6112512" y="1699180"/>
            <a:ext cx="5419664" cy="777510"/>
            <a:chOff x="6102442" y="1483456"/>
            <a:chExt cx="5419664" cy="777510"/>
          </a:xfrm>
        </p:grpSpPr>
        <p:sp>
          <p:nvSpPr>
            <p:cNvPr id="5" name="TextBox 4">
              <a:extLst>
                <a:ext uri="{FF2B5EF4-FFF2-40B4-BE49-F238E27FC236}">
                  <a16:creationId xmlns:a16="http://schemas.microsoft.com/office/drawing/2014/main" id="{30FBC2B2-1424-4813-ADEC-22AB23D66D72}"/>
                </a:ext>
              </a:extLst>
            </p:cNvPr>
            <p:cNvSpPr txBox="1"/>
            <p:nvPr/>
          </p:nvSpPr>
          <p:spPr>
            <a:xfrm>
              <a:off x="6860266" y="1678152"/>
              <a:ext cx="4661840" cy="507831"/>
            </a:xfrm>
            <a:prstGeom prst="rect">
              <a:avLst/>
            </a:prstGeom>
            <a:noFill/>
          </p:spPr>
          <p:txBody>
            <a:bodyPr wrap="square" lIns="108000" rIns="108000" rtlCol="0">
              <a:spAutoFit/>
            </a:bodyPr>
            <a:lstStyle/>
            <a:p>
              <a:r>
                <a:rPr lang="en-US" altLang="ko-KR" sz="2700" b="1" dirty="0">
                  <a:solidFill>
                    <a:schemeClr val="bg1"/>
                  </a:solidFill>
                  <a:cs typeface="Arial" pitchFamily="34" charset="0"/>
                </a:rPr>
                <a:t>Contents</a:t>
              </a:r>
              <a:endParaRPr lang="ko-KR" altLang="en-US" sz="2700" b="1" dirty="0">
                <a:solidFill>
                  <a:schemeClr val="bg1"/>
                </a:solidFill>
                <a:cs typeface="Arial" pitchFamily="34" charset="0"/>
              </a:endParaRPr>
            </a:p>
          </p:txBody>
        </p:sp>
        <p:sp>
          <p:nvSpPr>
            <p:cNvPr id="6" name="TextBox 5">
              <a:extLst>
                <a:ext uri="{FF2B5EF4-FFF2-40B4-BE49-F238E27FC236}">
                  <a16:creationId xmlns:a16="http://schemas.microsoft.com/office/drawing/2014/main" id="{933A544B-EE20-4ECF-9DDB-772BBFAF56A8}"/>
                </a:ext>
              </a:extLst>
            </p:cNvPr>
            <p:cNvSpPr txBox="1"/>
            <p:nvPr/>
          </p:nvSpPr>
          <p:spPr>
            <a:xfrm>
              <a:off x="6102442" y="1483456"/>
              <a:ext cx="981106" cy="777510"/>
            </a:xfrm>
            <a:prstGeom prst="rect">
              <a:avLst/>
            </a:prstGeom>
            <a:noFill/>
          </p:spPr>
          <p:txBody>
            <a:bodyPr wrap="square" lIns="108000" rIns="108000" rtlCol="0">
              <a:spAutoFit/>
            </a:bodyPr>
            <a:lstStyle/>
            <a:p>
              <a:pPr algn="ctr"/>
              <a:r>
                <a:rPr lang="en-US" altLang="ko-KR" sz="4400" b="1" dirty="0">
                  <a:solidFill>
                    <a:schemeClr val="bg1"/>
                  </a:solidFill>
                  <a:cs typeface="Arial" pitchFamily="34" charset="0"/>
                </a:rPr>
                <a:t>01</a:t>
              </a:r>
              <a:endParaRPr lang="ko-KR" altLang="en-US" sz="4400" b="1" dirty="0">
                <a:solidFill>
                  <a:schemeClr val="bg1"/>
                </a:solidFill>
                <a:cs typeface="Arial" pitchFamily="34" charset="0"/>
              </a:endParaRPr>
            </a:p>
          </p:txBody>
        </p:sp>
      </p:grpSp>
      <p:sp>
        <p:nvSpPr>
          <p:cNvPr id="7" name="TextBox 6">
            <a:extLst>
              <a:ext uri="{FF2B5EF4-FFF2-40B4-BE49-F238E27FC236}">
                <a16:creationId xmlns:a16="http://schemas.microsoft.com/office/drawing/2014/main" id="{900DBD6B-F5CF-4F16-BAB8-436843A93A85}"/>
              </a:ext>
            </a:extLst>
          </p:cNvPr>
          <p:cNvSpPr txBox="1"/>
          <p:nvPr/>
        </p:nvSpPr>
        <p:spPr>
          <a:xfrm>
            <a:off x="6887914" y="3521092"/>
            <a:ext cx="4661840" cy="461665"/>
          </a:xfrm>
          <a:prstGeom prst="rect">
            <a:avLst/>
          </a:prstGeom>
          <a:noFill/>
        </p:spPr>
        <p:txBody>
          <a:bodyPr wrap="square" rtlCol="0">
            <a:spAutoFit/>
          </a:bodyPr>
          <a:lstStyle/>
          <a:p>
            <a:r>
              <a:rPr lang="en-US" altLang="ko-KR" sz="1200" dirty="0">
                <a:solidFill>
                  <a:schemeClr val="bg1"/>
                </a:solidFill>
                <a:cs typeface="Arial" pitchFamily="34" charset="0"/>
              </a:rPr>
              <a:t>Get a modern PowerPoint  Presentation that is beautifully designed. </a:t>
            </a:r>
            <a:r>
              <a:rPr lang="en-US" altLang="ko-KR" sz="1200" dirty="0">
                <a:solidFill>
                  <a:schemeClr val="bg1"/>
                </a:solidFill>
                <a:ea typeface="FZShuTi" pitchFamily="2" charset="-122"/>
                <a:cs typeface="Arial" pitchFamily="34" charset="0"/>
              </a:rPr>
              <a:t>I hope and I believe that this Template will your Time.</a:t>
            </a:r>
            <a:endParaRPr lang="en-US" altLang="ko-KR" sz="1200" dirty="0">
              <a:solidFill>
                <a:schemeClr val="bg1"/>
              </a:solidFill>
              <a:cs typeface="Arial" pitchFamily="34" charset="0"/>
            </a:endParaRPr>
          </a:p>
        </p:txBody>
      </p:sp>
      <p:grpSp>
        <p:nvGrpSpPr>
          <p:cNvPr id="8" name="Group 7">
            <a:extLst>
              <a:ext uri="{FF2B5EF4-FFF2-40B4-BE49-F238E27FC236}">
                <a16:creationId xmlns:a16="http://schemas.microsoft.com/office/drawing/2014/main" id="{03C78289-DAC8-414B-8D63-2C258007916F}"/>
              </a:ext>
            </a:extLst>
          </p:cNvPr>
          <p:cNvGrpSpPr/>
          <p:nvPr/>
        </p:nvGrpSpPr>
        <p:grpSpPr>
          <a:xfrm>
            <a:off x="6112512" y="2838172"/>
            <a:ext cx="5419664" cy="777510"/>
            <a:chOff x="6102442" y="1483456"/>
            <a:chExt cx="5419664" cy="777510"/>
          </a:xfrm>
        </p:grpSpPr>
        <p:sp>
          <p:nvSpPr>
            <p:cNvPr id="9" name="TextBox 8">
              <a:extLst>
                <a:ext uri="{FF2B5EF4-FFF2-40B4-BE49-F238E27FC236}">
                  <a16:creationId xmlns:a16="http://schemas.microsoft.com/office/drawing/2014/main" id="{C7541B7D-7EB1-4B57-8206-67CDCB9F2321}"/>
                </a:ext>
              </a:extLst>
            </p:cNvPr>
            <p:cNvSpPr txBox="1"/>
            <p:nvPr/>
          </p:nvSpPr>
          <p:spPr>
            <a:xfrm>
              <a:off x="6860266" y="1678152"/>
              <a:ext cx="4661840" cy="507831"/>
            </a:xfrm>
            <a:prstGeom prst="rect">
              <a:avLst/>
            </a:prstGeom>
            <a:noFill/>
          </p:spPr>
          <p:txBody>
            <a:bodyPr wrap="square" lIns="108000" rIns="108000" rtlCol="0">
              <a:spAutoFit/>
            </a:bodyPr>
            <a:lstStyle/>
            <a:p>
              <a:r>
                <a:rPr lang="en-US" altLang="ko-KR" sz="2700" b="1" dirty="0">
                  <a:solidFill>
                    <a:schemeClr val="bg1"/>
                  </a:solidFill>
                  <a:cs typeface="Arial" pitchFamily="34" charset="0"/>
                </a:rPr>
                <a:t>Contents</a:t>
              </a:r>
              <a:endParaRPr lang="ko-KR" altLang="en-US" sz="2700" b="1" dirty="0">
                <a:solidFill>
                  <a:schemeClr val="bg1"/>
                </a:solidFill>
                <a:cs typeface="Arial" pitchFamily="34" charset="0"/>
              </a:endParaRPr>
            </a:p>
          </p:txBody>
        </p:sp>
        <p:sp>
          <p:nvSpPr>
            <p:cNvPr id="10" name="TextBox 9">
              <a:extLst>
                <a:ext uri="{FF2B5EF4-FFF2-40B4-BE49-F238E27FC236}">
                  <a16:creationId xmlns:a16="http://schemas.microsoft.com/office/drawing/2014/main" id="{2C7D7026-C15A-4AAE-838A-8ECC2906FDCB}"/>
                </a:ext>
              </a:extLst>
            </p:cNvPr>
            <p:cNvSpPr txBox="1"/>
            <p:nvPr/>
          </p:nvSpPr>
          <p:spPr>
            <a:xfrm>
              <a:off x="6102442" y="1483456"/>
              <a:ext cx="981106" cy="777510"/>
            </a:xfrm>
            <a:prstGeom prst="rect">
              <a:avLst/>
            </a:prstGeom>
            <a:noFill/>
          </p:spPr>
          <p:txBody>
            <a:bodyPr wrap="square" lIns="108000" rIns="108000" rtlCol="0">
              <a:spAutoFit/>
            </a:bodyPr>
            <a:lstStyle/>
            <a:p>
              <a:pPr algn="ctr"/>
              <a:r>
                <a:rPr lang="en-US" altLang="ko-KR" sz="4400" b="1" dirty="0">
                  <a:solidFill>
                    <a:schemeClr val="bg1"/>
                  </a:solidFill>
                  <a:cs typeface="Arial" pitchFamily="34" charset="0"/>
                </a:rPr>
                <a:t>02</a:t>
              </a:r>
              <a:endParaRPr lang="ko-KR" altLang="en-US" sz="4400" b="1" dirty="0">
                <a:solidFill>
                  <a:schemeClr val="bg1"/>
                </a:solidFill>
                <a:cs typeface="Arial" pitchFamily="34" charset="0"/>
              </a:endParaRPr>
            </a:p>
          </p:txBody>
        </p:sp>
      </p:grpSp>
      <p:sp>
        <p:nvSpPr>
          <p:cNvPr id="11" name="TextBox 10">
            <a:extLst>
              <a:ext uri="{FF2B5EF4-FFF2-40B4-BE49-F238E27FC236}">
                <a16:creationId xmlns:a16="http://schemas.microsoft.com/office/drawing/2014/main" id="{338F0F8B-C627-4287-907C-42CACEC2E17D}"/>
              </a:ext>
            </a:extLst>
          </p:cNvPr>
          <p:cNvSpPr txBox="1"/>
          <p:nvPr/>
        </p:nvSpPr>
        <p:spPr>
          <a:xfrm>
            <a:off x="6887914" y="4660084"/>
            <a:ext cx="4661840" cy="461665"/>
          </a:xfrm>
          <a:prstGeom prst="rect">
            <a:avLst/>
          </a:prstGeom>
          <a:noFill/>
        </p:spPr>
        <p:txBody>
          <a:bodyPr wrap="square" rtlCol="0">
            <a:spAutoFit/>
          </a:bodyPr>
          <a:lstStyle/>
          <a:p>
            <a:r>
              <a:rPr lang="en-US" altLang="ko-KR" sz="1200" dirty="0">
                <a:solidFill>
                  <a:schemeClr val="bg1"/>
                </a:solidFill>
                <a:cs typeface="Arial" pitchFamily="34" charset="0"/>
              </a:rPr>
              <a:t>Get a modern PowerPoint  Presentation that is beautifully designed. </a:t>
            </a:r>
            <a:r>
              <a:rPr lang="en-US" altLang="ko-KR" sz="1200" dirty="0">
                <a:solidFill>
                  <a:schemeClr val="bg1"/>
                </a:solidFill>
                <a:ea typeface="FZShuTi" pitchFamily="2" charset="-122"/>
                <a:cs typeface="Arial" pitchFamily="34" charset="0"/>
              </a:rPr>
              <a:t>I hope and I believe that this Template will your Time.</a:t>
            </a:r>
            <a:endParaRPr lang="en-US" altLang="ko-KR" sz="1200" dirty="0">
              <a:solidFill>
                <a:schemeClr val="bg1"/>
              </a:solidFill>
              <a:cs typeface="Arial" pitchFamily="34" charset="0"/>
            </a:endParaRPr>
          </a:p>
        </p:txBody>
      </p:sp>
      <p:grpSp>
        <p:nvGrpSpPr>
          <p:cNvPr id="12" name="Group 11">
            <a:extLst>
              <a:ext uri="{FF2B5EF4-FFF2-40B4-BE49-F238E27FC236}">
                <a16:creationId xmlns:a16="http://schemas.microsoft.com/office/drawing/2014/main" id="{9CD216BE-1D58-4B3E-889C-6F92D07BAFA3}"/>
              </a:ext>
            </a:extLst>
          </p:cNvPr>
          <p:cNvGrpSpPr/>
          <p:nvPr/>
        </p:nvGrpSpPr>
        <p:grpSpPr>
          <a:xfrm>
            <a:off x="6112512" y="3977164"/>
            <a:ext cx="5419664" cy="777510"/>
            <a:chOff x="6102442" y="1483456"/>
            <a:chExt cx="5419664" cy="777510"/>
          </a:xfrm>
        </p:grpSpPr>
        <p:sp>
          <p:nvSpPr>
            <p:cNvPr id="13" name="TextBox 12">
              <a:extLst>
                <a:ext uri="{FF2B5EF4-FFF2-40B4-BE49-F238E27FC236}">
                  <a16:creationId xmlns:a16="http://schemas.microsoft.com/office/drawing/2014/main" id="{E82F6E6F-3E61-44E2-A3F6-BA6B25FA890F}"/>
                </a:ext>
              </a:extLst>
            </p:cNvPr>
            <p:cNvSpPr txBox="1"/>
            <p:nvPr/>
          </p:nvSpPr>
          <p:spPr>
            <a:xfrm>
              <a:off x="6860266" y="1678152"/>
              <a:ext cx="4661840" cy="507831"/>
            </a:xfrm>
            <a:prstGeom prst="rect">
              <a:avLst/>
            </a:prstGeom>
            <a:noFill/>
          </p:spPr>
          <p:txBody>
            <a:bodyPr wrap="square" lIns="108000" rIns="108000" rtlCol="0">
              <a:spAutoFit/>
            </a:bodyPr>
            <a:lstStyle/>
            <a:p>
              <a:r>
                <a:rPr lang="en-US" altLang="ko-KR" sz="2700" b="1" dirty="0">
                  <a:solidFill>
                    <a:schemeClr val="bg1"/>
                  </a:solidFill>
                  <a:cs typeface="Arial" pitchFamily="34" charset="0"/>
                </a:rPr>
                <a:t>Contents</a:t>
              </a:r>
              <a:endParaRPr lang="ko-KR" altLang="en-US" sz="2700" b="1" dirty="0">
                <a:solidFill>
                  <a:schemeClr val="bg1"/>
                </a:solidFill>
                <a:cs typeface="Arial" pitchFamily="34" charset="0"/>
              </a:endParaRPr>
            </a:p>
          </p:txBody>
        </p:sp>
        <p:sp>
          <p:nvSpPr>
            <p:cNvPr id="14" name="TextBox 13">
              <a:extLst>
                <a:ext uri="{FF2B5EF4-FFF2-40B4-BE49-F238E27FC236}">
                  <a16:creationId xmlns:a16="http://schemas.microsoft.com/office/drawing/2014/main" id="{162E7A64-7A96-437A-8607-C577D71BBEE9}"/>
                </a:ext>
              </a:extLst>
            </p:cNvPr>
            <p:cNvSpPr txBox="1"/>
            <p:nvPr/>
          </p:nvSpPr>
          <p:spPr>
            <a:xfrm>
              <a:off x="6102442" y="1483456"/>
              <a:ext cx="981106" cy="777510"/>
            </a:xfrm>
            <a:prstGeom prst="rect">
              <a:avLst/>
            </a:prstGeom>
            <a:noFill/>
          </p:spPr>
          <p:txBody>
            <a:bodyPr wrap="square" lIns="108000" rIns="108000" rtlCol="0">
              <a:spAutoFit/>
            </a:bodyPr>
            <a:lstStyle/>
            <a:p>
              <a:pPr algn="ctr"/>
              <a:r>
                <a:rPr lang="en-US" altLang="ko-KR" sz="4400" b="1" dirty="0">
                  <a:solidFill>
                    <a:schemeClr val="bg1"/>
                  </a:solidFill>
                  <a:cs typeface="Arial" pitchFamily="34" charset="0"/>
                </a:rPr>
                <a:t>03</a:t>
              </a:r>
              <a:endParaRPr lang="ko-KR" altLang="en-US" sz="4400" b="1" dirty="0">
                <a:solidFill>
                  <a:schemeClr val="bg1"/>
                </a:solidFill>
                <a:cs typeface="Arial" pitchFamily="34" charset="0"/>
              </a:endParaRPr>
            </a:p>
          </p:txBody>
        </p:sp>
      </p:grpSp>
      <p:sp>
        <p:nvSpPr>
          <p:cNvPr id="15" name="TextBox 14">
            <a:extLst>
              <a:ext uri="{FF2B5EF4-FFF2-40B4-BE49-F238E27FC236}">
                <a16:creationId xmlns:a16="http://schemas.microsoft.com/office/drawing/2014/main" id="{01459D35-D056-42FF-886C-3515ADCF50D7}"/>
              </a:ext>
            </a:extLst>
          </p:cNvPr>
          <p:cNvSpPr txBox="1"/>
          <p:nvPr/>
        </p:nvSpPr>
        <p:spPr>
          <a:xfrm>
            <a:off x="6887914" y="5799076"/>
            <a:ext cx="4661840" cy="461665"/>
          </a:xfrm>
          <a:prstGeom prst="rect">
            <a:avLst/>
          </a:prstGeom>
          <a:noFill/>
        </p:spPr>
        <p:txBody>
          <a:bodyPr wrap="square" rtlCol="0">
            <a:spAutoFit/>
          </a:bodyPr>
          <a:lstStyle/>
          <a:p>
            <a:r>
              <a:rPr lang="en-US" altLang="ko-KR" sz="1200" dirty="0">
                <a:solidFill>
                  <a:schemeClr val="bg1"/>
                </a:solidFill>
                <a:cs typeface="Arial" pitchFamily="34" charset="0"/>
              </a:rPr>
              <a:t>Get a modern PowerPoint  Presentation that is beautifully designed. </a:t>
            </a:r>
            <a:r>
              <a:rPr lang="en-US" altLang="ko-KR" sz="1200" dirty="0">
                <a:solidFill>
                  <a:schemeClr val="bg1"/>
                </a:solidFill>
                <a:ea typeface="FZShuTi" pitchFamily="2" charset="-122"/>
                <a:cs typeface="Arial" pitchFamily="34" charset="0"/>
              </a:rPr>
              <a:t>I hope and I believe that this Template will your Time.</a:t>
            </a:r>
            <a:endParaRPr lang="en-US" altLang="ko-KR" sz="1200" dirty="0">
              <a:solidFill>
                <a:schemeClr val="bg1"/>
              </a:solidFill>
              <a:cs typeface="Arial" pitchFamily="34" charset="0"/>
            </a:endParaRPr>
          </a:p>
        </p:txBody>
      </p:sp>
      <p:sp>
        <p:nvSpPr>
          <p:cNvPr id="19" name="TextBox 18">
            <a:extLst>
              <a:ext uri="{FF2B5EF4-FFF2-40B4-BE49-F238E27FC236}">
                <a16:creationId xmlns:a16="http://schemas.microsoft.com/office/drawing/2014/main" id="{8CA9A152-E411-4488-9980-CB04E316A16D}"/>
              </a:ext>
            </a:extLst>
          </p:cNvPr>
          <p:cNvSpPr txBox="1"/>
          <p:nvPr/>
        </p:nvSpPr>
        <p:spPr>
          <a:xfrm>
            <a:off x="6226812" y="408775"/>
            <a:ext cx="4989896" cy="923330"/>
          </a:xfrm>
          <a:prstGeom prst="rect">
            <a:avLst/>
          </a:prstGeom>
          <a:noFill/>
        </p:spPr>
        <p:txBody>
          <a:bodyPr wrap="square" rtlCol="0" anchor="ctr">
            <a:spAutoFit/>
          </a:bodyPr>
          <a:lstStyle/>
          <a:p>
            <a:r>
              <a:rPr lang="en-US" altLang="ko-KR" sz="5400" dirty="0">
                <a:solidFill>
                  <a:schemeClr val="bg1"/>
                </a:solidFill>
                <a:latin typeface="+mj-lt"/>
                <a:cs typeface="Arial" pitchFamily="34" charset="0"/>
              </a:rPr>
              <a:t>Agenda Style</a:t>
            </a:r>
            <a:endParaRPr lang="ko-KR" altLang="en-US" sz="5400" dirty="0">
              <a:solidFill>
                <a:schemeClr val="bg1"/>
              </a:solidFill>
              <a:latin typeface="+mj-lt"/>
              <a:cs typeface="Arial" pitchFamily="34" charset="0"/>
            </a:endParaRPr>
          </a:p>
        </p:txBody>
      </p:sp>
      <p:grpSp>
        <p:nvGrpSpPr>
          <p:cNvPr id="2" name="กลุ่ม 1"/>
          <p:cNvGrpSpPr/>
          <p:nvPr/>
        </p:nvGrpSpPr>
        <p:grpSpPr>
          <a:xfrm>
            <a:off x="0" y="-11028"/>
            <a:ext cx="12192000" cy="1047750"/>
            <a:chOff x="0" y="-11028"/>
            <a:chExt cx="12192000" cy="1047750"/>
          </a:xfrm>
        </p:grpSpPr>
        <p:grpSp>
          <p:nvGrpSpPr>
            <p:cNvPr id="46" name="กลุ่ม 45"/>
            <p:cNvGrpSpPr/>
            <p:nvPr/>
          </p:nvGrpSpPr>
          <p:grpSpPr>
            <a:xfrm>
              <a:off x="0" y="-11028"/>
              <a:ext cx="12192000" cy="1047750"/>
              <a:chOff x="0" y="61161"/>
              <a:chExt cx="12192000" cy="1047750"/>
            </a:xfrm>
          </p:grpSpPr>
          <p:sp>
            <p:nvSpPr>
              <p:cNvPr id="47" name="สี่เหลี่ยมผืนผ้า 46"/>
              <p:cNvSpPr/>
              <p:nvPr/>
            </p:nvSpPr>
            <p:spPr>
              <a:xfrm>
                <a:off x="0" y="61161"/>
                <a:ext cx="12192000" cy="1047750"/>
              </a:xfrm>
              <a:prstGeom prst="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8" name="สี่เหลี่ยมผืนผ้า 47"/>
              <p:cNvSpPr/>
              <p:nvPr/>
            </p:nvSpPr>
            <p:spPr>
              <a:xfrm>
                <a:off x="0" y="61161"/>
                <a:ext cx="721895" cy="1047750"/>
              </a:xfrm>
              <a:prstGeom prst="rect">
                <a:avLst/>
              </a:prstGeom>
              <a:solidFill>
                <a:srgbClr val="F29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50" name="สี่เหลี่ยมผืนผ้า 49"/>
            <p:cNvSpPr/>
            <p:nvPr/>
          </p:nvSpPr>
          <p:spPr>
            <a:xfrm>
              <a:off x="721894" y="128126"/>
              <a:ext cx="11470105" cy="646331"/>
            </a:xfrm>
            <a:prstGeom prst="rect">
              <a:avLst/>
            </a:prstGeom>
          </p:spPr>
          <p:txBody>
            <a:bodyPr wrap="square">
              <a:spAutoFit/>
            </a:bodyPr>
            <a:lstStyle/>
            <a:p>
              <a:pPr algn="ctr"/>
              <a:r>
                <a:rPr lang="en-US" sz="3600" b="1" dirty="0">
                  <a:solidFill>
                    <a:schemeClr val="bg1"/>
                  </a:solidFill>
                  <a:latin typeface="Cloud" panose="02000000000000000000" pitchFamily="50" charset="-34"/>
                  <a:cs typeface="Cloud" panose="02000000000000000000" pitchFamily="50" charset="-34"/>
                </a:rPr>
                <a:t>NURSE: JOB DESCRIPTION</a:t>
              </a:r>
              <a:endParaRPr lang="th-TH" sz="3600" b="1" dirty="0">
                <a:solidFill>
                  <a:schemeClr val="bg1"/>
                </a:solidFill>
                <a:latin typeface="Cloud" panose="02000000000000000000" pitchFamily="50" charset="-34"/>
                <a:cs typeface="Cloud" panose="02000000000000000000" pitchFamily="50" charset="-34"/>
              </a:endParaRPr>
            </a:p>
          </p:txBody>
        </p:sp>
      </p:grpSp>
      <p:grpSp>
        <p:nvGrpSpPr>
          <p:cNvPr id="2051" name="กลุ่ม 2050"/>
          <p:cNvGrpSpPr/>
          <p:nvPr/>
        </p:nvGrpSpPr>
        <p:grpSpPr>
          <a:xfrm>
            <a:off x="520146" y="2282021"/>
            <a:ext cx="10187959" cy="3093915"/>
            <a:chOff x="520146" y="1993741"/>
            <a:chExt cx="10187959" cy="3093915"/>
          </a:xfrm>
        </p:grpSpPr>
        <p:grpSp>
          <p:nvGrpSpPr>
            <p:cNvPr id="25" name="Group 7">
              <a:extLst>
                <a:ext uri="{FF2B5EF4-FFF2-40B4-BE49-F238E27FC236}">
                  <a16:creationId xmlns:a16="http://schemas.microsoft.com/office/drawing/2014/main" id="{7F3617F2-DF51-4B0D-B117-2BE3362F72F9}"/>
                </a:ext>
              </a:extLst>
            </p:cNvPr>
            <p:cNvGrpSpPr/>
            <p:nvPr/>
          </p:nvGrpSpPr>
          <p:grpSpPr>
            <a:xfrm>
              <a:off x="1191241" y="1993741"/>
              <a:ext cx="9516864" cy="3093915"/>
              <a:chOff x="4556745" y="2901922"/>
              <a:chExt cx="7741513" cy="3093915"/>
            </a:xfrm>
          </p:grpSpPr>
          <p:sp>
            <p:nvSpPr>
              <p:cNvPr id="27" name="Pentagon 8">
                <a:extLst>
                  <a:ext uri="{FF2B5EF4-FFF2-40B4-BE49-F238E27FC236}">
                    <a16:creationId xmlns:a16="http://schemas.microsoft.com/office/drawing/2014/main" id="{940430B9-B7E6-451E-8011-0F4B30768903}"/>
                  </a:ext>
                </a:extLst>
              </p:cNvPr>
              <p:cNvSpPr/>
              <p:nvPr/>
            </p:nvSpPr>
            <p:spPr>
              <a:xfrm>
                <a:off x="4556745" y="2901922"/>
                <a:ext cx="7741513" cy="958719"/>
              </a:xfrm>
              <a:prstGeom prst="homePlate">
                <a:avLst/>
              </a:prstGeom>
              <a:solidFill>
                <a:schemeClr val="bg1">
                  <a:lumMod val="9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tx1">
                      <a:lumMod val="65000"/>
                      <a:lumOff val="35000"/>
                    </a:schemeClr>
                  </a:solidFill>
                </a:endParaRPr>
              </a:p>
            </p:txBody>
          </p:sp>
          <p:sp>
            <p:nvSpPr>
              <p:cNvPr id="28" name="Pentagon 9">
                <a:extLst>
                  <a:ext uri="{FF2B5EF4-FFF2-40B4-BE49-F238E27FC236}">
                    <a16:creationId xmlns:a16="http://schemas.microsoft.com/office/drawing/2014/main" id="{DBAB3BF3-6EBE-4170-9EEF-F4779EA3705D}"/>
                  </a:ext>
                </a:extLst>
              </p:cNvPr>
              <p:cNvSpPr/>
              <p:nvPr/>
            </p:nvSpPr>
            <p:spPr>
              <a:xfrm>
                <a:off x="4556745" y="3969520"/>
                <a:ext cx="7741513" cy="958719"/>
              </a:xfrm>
              <a:prstGeom prst="homePlate">
                <a:avLst/>
              </a:prstGeom>
              <a:solidFill>
                <a:schemeClr val="bg1">
                  <a:lumMod val="9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sp>
            <p:nvSpPr>
              <p:cNvPr id="29" name="Pentagon 10">
                <a:extLst>
                  <a:ext uri="{FF2B5EF4-FFF2-40B4-BE49-F238E27FC236}">
                    <a16:creationId xmlns:a16="http://schemas.microsoft.com/office/drawing/2014/main" id="{D1BC8258-7FD9-4287-B3A0-D279A20335CD}"/>
                  </a:ext>
                </a:extLst>
              </p:cNvPr>
              <p:cNvSpPr/>
              <p:nvPr/>
            </p:nvSpPr>
            <p:spPr>
              <a:xfrm>
                <a:off x="4556745" y="5037118"/>
                <a:ext cx="7741513" cy="958719"/>
              </a:xfrm>
              <a:prstGeom prst="homePlate">
                <a:avLst/>
              </a:prstGeom>
              <a:solidFill>
                <a:schemeClr val="bg1">
                  <a:lumMod val="9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grpSp>
        <p:grpSp>
          <p:nvGrpSpPr>
            <p:cNvPr id="34" name="Group 16">
              <a:extLst>
                <a:ext uri="{FF2B5EF4-FFF2-40B4-BE49-F238E27FC236}">
                  <a16:creationId xmlns:a16="http://schemas.microsoft.com/office/drawing/2014/main" id="{7728926E-6C4A-4122-AED7-BF2751AD6090}"/>
                </a:ext>
              </a:extLst>
            </p:cNvPr>
            <p:cNvGrpSpPr/>
            <p:nvPr/>
          </p:nvGrpSpPr>
          <p:grpSpPr>
            <a:xfrm>
              <a:off x="520146" y="2081820"/>
              <a:ext cx="1133894" cy="724210"/>
              <a:chOff x="5149418" y="3771149"/>
              <a:chExt cx="932782" cy="595760"/>
            </a:xfrm>
          </p:grpSpPr>
          <p:sp>
            <p:nvSpPr>
              <p:cNvPr id="35" name="Rounded Rectangle 17">
                <a:extLst>
                  <a:ext uri="{FF2B5EF4-FFF2-40B4-BE49-F238E27FC236}">
                    <a16:creationId xmlns:a16="http://schemas.microsoft.com/office/drawing/2014/main" id="{E2E2AF29-9523-405D-A892-929A28EA0FEB}"/>
                  </a:ext>
                </a:extLst>
              </p:cNvPr>
              <p:cNvSpPr/>
              <p:nvPr/>
            </p:nvSpPr>
            <p:spPr>
              <a:xfrm rot="2700000">
                <a:off x="5149419" y="3771148"/>
                <a:ext cx="595760" cy="595762"/>
              </a:xfrm>
              <a:prstGeom prst="roundRect">
                <a:avLst>
                  <a:gd name="adj" fmla="val 9009"/>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6" name="Rounded Rectangle 18">
                <a:extLst>
                  <a:ext uri="{FF2B5EF4-FFF2-40B4-BE49-F238E27FC236}">
                    <a16:creationId xmlns:a16="http://schemas.microsoft.com/office/drawing/2014/main" id="{7A8D5EF4-E589-4D0F-BBC9-5736E8A61FDD}"/>
                  </a:ext>
                </a:extLst>
              </p:cNvPr>
              <p:cNvSpPr/>
              <p:nvPr/>
            </p:nvSpPr>
            <p:spPr>
              <a:xfrm rot="2700000">
                <a:off x="5486439" y="3771148"/>
                <a:ext cx="595760" cy="595762"/>
              </a:xfrm>
              <a:prstGeom prst="roundRect">
                <a:avLst>
                  <a:gd name="adj" fmla="val 9009"/>
                </a:avLst>
              </a:prstGeom>
              <a:solidFill>
                <a:srgbClr val="F29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38" name="Group 20">
              <a:extLst>
                <a:ext uri="{FF2B5EF4-FFF2-40B4-BE49-F238E27FC236}">
                  <a16:creationId xmlns:a16="http://schemas.microsoft.com/office/drawing/2014/main" id="{87D21A9B-FEDE-4470-A566-2094081E3048}"/>
                </a:ext>
              </a:extLst>
            </p:cNvPr>
            <p:cNvGrpSpPr/>
            <p:nvPr/>
          </p:nvGrpSpPr>
          <p:grpSpPr>
            <a:xfrm>
              <a:off x="520146" y="3149418"/>
              <a:ext cx="1133894" cy="724210"/>
              <a:chOff x="5149418" y="3771149"/>
              <a:chExt cx="932782" cy="595760"/>
            </a:xfrm>
          </p:grpSpPr>
          <p:sp>
            <p:nvSpPr>
              <p:cNvPr id="39" name="Rounded Rectangle 21">
                <a:extLst>
                  <a:ext uri="{FF2B5EF4-FFF2-40B4-BE49-F238E27FC236}">
                    <a16:creationId xmlns:a16="http://schemas.microsoft.com/office/drawing/2014/main" id="{6E8B0CC9-E08E-4A5D-993A-69761144ECC2}"/>
                  </a:ext>
                </a:extLst>
              </p:cNvPr>
              <p:cNvSpPr/>
              <p:nvPr/>
            </p:nvSpPr>
            <p:spPr>
              <a:xfrm rot="2700000">
                <a:off x="5149419" y="3771148"/>
                <a:ext cx="595760" cy="595762"/>
              </a:xfrm>
              <a:prstGeom prst="roundRect">
                <a:avLst>
                  <a:gd name="adj" fmla="val 9009"/>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0" name="Rounded Rectangle 22">
                <a:extLst>
                  <a:ext uri="{FF2B5EF4-FFF2-40B4-BE49-F238E27FC236}">
                    <a16:creationId xmlns:a16="http://schemas.microsoft.com/office/drawing/2014/main" id="{C21CED9F-9201-49A2-8C58-494893C1BD8A}"/>
                  </a:ext>
                </a:extLst>
              </p:cNvPr>
              <p:cNvSpPr/>
              <p:nvPr/>
            </p:nvSpPr>
            <p:spPr>
              <a:xfrm rot="2700000">
                <a:off x="5486439" y="3771148"/>
                <a:ext cx="595760" cy="595762"/>
              </a:xfrm>
              <a:prstGeom prst="roundRect">
                <a:avLst>
                  <a:gd name="adj" fmla="val 9009"/>
                </a:avLst>
              </a:prstGeom>
              <a:solidFill>
                <a:srgbClr val="F29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42" name="Group 24">
              <a:extLst>
                <a:ext uri="{FF2B5EF4-FFF2-40B4-BE49-F238E27FC236}">
                  <a16:creationId xmlns:a16="http://schemas.microsoft.com/office/drawing/2014/main" id="{12E6B0CD-9872-4BBB-ADD3-38DED5AE978C}"/>
                </a:ext>
              </a:extLst>
            </p:cNvPr>
            <p:cNvGrpSpPr/>
            <p:nvPr/>
          </p:nvGrpSpPr>
          <p:grpSpPr>
            <a:xfrm>
              <a:off x="520146" y="4217016"/>
              <a:ext cx="1133894" cy="724210"/>
              <a:chOff x="5149418" y="3771149"/>
              <a:chExt cx="932782" cy="595760"/>
            </a:xfrm>
          </p:grpSpPr>
          <p:sp>
            <p:nvSpPr>
              <p:cNvPr id="43" name="Rounded Rectangle 25">
                <a:extLst>
                  <a:ext uri="{FF2B5EF4-FFF2-40B4-BE49-F238E27FC236}">
                    <a16:creationId xmlns:a16="http://schemas.microsoft.com/office/drawing/2014/main" id="{87A4347F-9D49-48CE-B0F9-8002789AD6EC}"/>
                  </a:ext>
                </a:extLst>
              </p:cNvPr>
              <p:cNvSpPr/>
              <p:nvPr/>
            </p:nvSpPr>
            <p:spPr>
              <a:xfrm rot="2700000">
                <a:off x="5149419" y="3771148"/>
                <a:ext cx="595760" cy="595762"/>
              </a:xfrm>
              <a:prstGeom prst="roundRect">
                <a:avLst>
                  <a:gd name="adj" fmla="val 9009"/>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44" name="Rounded Rectangle 26">
                <a:extLst>
                  <a:ext uri="{FF2B5EF4-FFF2-40B4-BE49-F238E27FC236}">
                    <a16:creationId xmlns:a16="http://schemas.microsoft.com/office/drawing/2014/main" id="{7AE37C03-48C3-4AC2-9DD9-E44299093EA3}"/>
                  </a:ext>
                </a:extLst>
              </p:cNvPr>
              <p:cNvSpPr/>
              <p:nvPr/>
            </p:nvSpPr>
            <p:spPr>
              <a:xfrm rot="2700000">
                <a:off x="5486439" y="3771148"/>
                <a:ext cx="595760" cy="595762"/>
              </a:xfrm>
              <a:prstGeom prst="roundRect">
                <a:avLst>
                  <a:gd name="adj" fmla="val 9009"/>
                </a:avLst>
              </a:prstGeom>
              <a:solidFill>
                <a:srgbClr val="F29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sp>
          <p:nvSpPr>
            <p:cNvPr id="2048" name="สี่เหลี่ยมผืนผ้า 2047"/>
            <p:cNvSpPr/>
            <p:nvPr/>
          </p:nvSpPr>
          <p:spPr>
            <a:xfrm>
              <a:off x="1804030" y="2047463"/>
              <a:ext cx="8495002" cy="954107"/>
            </a:xfrm>
            <a:prstGeom prst="rect">
              <a:avLst/>
            </a:prstGeom>
          </p:spPr>
          <p:txBody>
            <a:bodyPr wrap="square">
              <a:spAutoFit/>
            </a:bodyPr>
            <a:lstStyle/>
            <a:p>
              <a:r>
                <a:rPr lang="en-US" sz="2800" b="1" dirty="0">
                  <a:solidFill>
                    <a:schemeClr val="tx1">
                      <a:lumMod val="95000"/>
                      <a:lumOff val="5000"/>
                    </a:schemeClr>
                  </a:solidFill>
                  <a:latin typeface="TH Sarabun New" panose="020B0500040200020003" pitchFamily="34" charset="-34"/>
                  <a:cs typeface="TH Sarabun New" panose="020B0500040200020003" pitchFamily="34" charset="-34"/>
                </a:rPr>
                <a:t>Identifying patients’ care requirements, focus on their needs and act on them.</a:t>
              </a:r>
              <a:endParaRPr lang="th-TH" sz="2800" b="1" dirty="0">
                <a:solidFill>
                  <a:schemeClr val="tx1">
                    <a:lumMod val="95000"/>
                    <a:lumOff val="5000"/>
                  </a:schemeClr>
                </a:solidFill>
                <a:latin typeface="TH Sarabun New" panose="020B0500040200020003" pitchFamily="34" charset="-34"/>
                <a:cs typeface="TH Sarabun New" panose="020B0500040200020003" pitchFamily="34" charset="-34"/>
              </a:endParaRPr>
            </a:p>
          </p:txBody>
        </p:sp>
        <p:sp>
          <p:nvSpPr>
            <p:cNvPr id="52" name="สี่เหลี่ยมผืนผ้า 51"/>
            <p:cNvSpPr/>
            <p:nvPr/>
          </p:nvSpPr>
          <p:spPr>
            <a:xfrm>
              <a:off x="1956430" y="3044038"/>
              <a:ext cx="8495002" cy="954107"/>
            </a:xfrm>
            <a:prstGeom prst="rect">
              <a:avLst/>
            </a:prstGeom>
          </p:spPr>
          <p:txBody>
            <a:bodyPr wrap="square">
              <a:spAutoFit/>
            </a:bodyPr>
            <a:lstStyle/>
            <a:p>
              <a:r>
                <a:rPr lang="en-US" sz="2800" b="1" dirty="0">
                  <a:solidFill>
                    <a:schemeClr val="tx1">
                      <a:lumMod val="95000"/>
                      <a:lumOff val="5000"/>
                    </a:schemeClr>
                  </a:solidFill>
                  <a:latin typeface="TH Sarabun New" panose="020B0500040200020003" pitchFamily="34" charset="-34"/>
                  <a:cs typeface="TH Sarabun New" panose="020B0500040200020003" pitchFamily="34" charset="-34"/>
                </a:rPr>
                <a:t>Nurturing a compassionate environment by providing psychological support.</a:t>
              </a:r>
              <a:endParaRPr lang="th-TH" sz="2800" b="1" dirty="0">
                <a:solidFill>
                  <a:schemeClr val="tx1">
                    <a:lumMod val="95000"/>
                    <a:lumOff val="5000"/>
                  </a:schemeClr>
                </a:solidFill>
                <a:latin typeface="TH Sarabun New" panose="020B0500040200020003" pitchFamily="34" charset="-34"/>
                <a:cs typeface="TH Sarabun New" panose="020B0500040200020003" pitchFamily="34" charset="-34"/>
              </a:endParaRPr>
            </a:p>
          </p:txBody>
        </p:sp>
        <p:sp>
          <p:nvSpPr>
            <p:cNvPr id="53" name="สี่เหลี่ยมผืนผ้า 52"/>
            <p:cNvSpPr/>
            <p:nvPr/>
          </p:nvSpPr>
          <p:spPr>
            <a:xfrm>
              <a:off x="1956430" y="4149493"/>
              <a:ext cx="8495002" cy="523220"/>
            </a:xfrm>
            <a:prstGeom prst="rect">
              <a:avLst/>
            </a:prstGeom>
          </p:spPr>
          <p:txBody>
            <a:bodyPr wrap="square">
              <a:spAutoFit/>
            </a:bodyPr>
            <a:lstStyle/>
            <a:p>
              <a:r>
                <a:rPr lang="en-US" sz="2800" b="1" dirty="0">
                  <a:solidFill>
                    <a:schemeClr val="tx1">
                      <a:lumMod val="95000"/>
                      <a:lumOff val="5000"/>
                    </a:schemeClr>
                  </a:solidFill>
                  <a:latin typeface="TH Sarabun New" panose="020B0500040200020003" pitchFamily="34" charset="-34"/>
                  <a:cs typeface="TH Sarabun New" panose="020B0500040200020003" pitchFamily="34" charset="-34"/>
                </a:rPr>
                <a:t>Resolving or reporting on patients’ needs or problems.</a:t>
              </a:r>
              <a:endParaRPr lang="th-TH" sz="2800" b="1" dirty="0">
                <a:solidFill>
                  <a:schemeClr val="tx1">
                    <a:lumMod val="95000"/>
                    <a:lumOff val="5000"/>
                  </a:schemeClr>
                </a:solidFill>
                <a:latin typeface="TH Sarabun New" panose="020B0500040200020003" pitchFamily="34" charset="-34"/>
                <a:cs typeface="TH Sarabun New" panose="020B0500040200020003" pitchFamily="34" charset="-34"/>
              </a:endParaRPr>
            </a:p>
          </p:txBody>
        </p:sp>
      </p:grpSp>
      <p:sp>
        <p:nvSpPr>
          <p:cNvPr id="2049" name="TextBox 2048"/>
          <p:cNvSpPr txBox="1"/>
          <p:nvPr/>
        </p:nvSpPr>
        <p:spPr>
          <a:xfrm>
            <a:off x="1191240" y="1332105"/>
            <a:ext cx="7530520" cy="738664"/>
          </a:xfrm>
          <a:prstGeom prst="rect">
            <a:avLst/>
          </a:prstGeom>
          <a:noFill/>
        </p:spPr>
        <p:txBody>
          <a:bodyPr wrap="square" rtlCol="0">
            <a:spAutoFit/>
          </a:bodyPr>
          <a:lstStyle/>
          <a:p>
            <a:r>
              <a:rPr lang="en-US" sz="2400" b="1" dirty="0">
                <a:latin typeface="Cloud" panose="02000000000000000000" pitchFamily="50" charset="-34"/>
                <a:cs typeface="Cloud" panose="02000000000000000000" pitchFamily="50" charset="-34"/>
              </a:rPr>
              <a:t>Typical responsibilities of the job include:</a:t>
            </a:r>
          </a:p>
          <a:p>
            <a:endParaRPr lang="th-TH" dirty="0"/>
          </a:p>
        </p:txBody>
      </p:sp>
      <p:sp>
        <p:nvSpPr>
          <p:cNvPr id="2052" name="TextBox 2051"/>
          <p:cNvSpPr txBox="1"/>
          <p:nvPr/>
        </p:nvSpPr>
        <p:spPr>
          <a:xfrm>
            <a:off x="156297" y="5818683"/>
            <a:ext cx="3600265" cy="954107"/>
          </a:xfrm>
          <a:prstGeom prst="rect">
            <a:avLst/>
          </a:prstGeom>
          <a:noFill/>
        </p:spPr>
        <p:txBody>
          <a:bodyPr wrap="square" rtlCol="0">
            <a:spAutoFit/>
          </a:bodyPr>
          <a:lstStyle/>
          <a:p>
            <a:r>
              <a:rPr lang="en-US" sz="1400" dirty="0">
                <a:latin typeface="Cloud" panose="02000000000000000000" pitchFamily="50" charset="-34"/>
                <a:cs typeface="Cloud" panose="02000000000000000000" pitchFamily="50" charset="-34"/>
              </a:rPr>
              <a:t>Reference: </a:t>
            </a:r>
            <a:r>
              <a:rPr lang="en-US" sz="1400" u="sng" dirty="0">
                <a:latin typeface="Cloud" panose="02000000000000000000" pitchFamily="50" charset="-34"/>
                <a:cs typeface="Cloud" panose="02000000000000000000" pitchFamily="50" charset="-34"/>
                <a:hlinkClick r:id="rId2"/>
              </a:rPr>
              <a:t>https://targetjobs.co.uk/careers-advice/job-descriptions/276221-nurse-job-description</a:t>
            </a:r>
            <a:endParaRPr lang="en-US" sz="1400" dirty="0">
              <a:latin typeface="Cloud" panose="02000000000000000000" pitchFamily="50" charset="-34"/>
              <a:cs typeface="Cloud" panose="02000000000000000000" pitchFamily="50" charset="-34"/>
            </a:endParaRPr>
          </a:p>
        </p:txBody>
      </p:sp>
      <p:pic>
        <p:nvPicPr>
          <p:cNvPr id="57"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4507935" y="6244166"/>
            <a:ext cx="3009265" cy="613834"/>
          </a:xfrm>
          <a:prstGeom prst="rect">
            <a:avLst/>
          </a:prstGeom>
          <a:noFill/>
        </p:spPr>
      </p:pic>
      <p:pic>
        <p:nvPicPr>
          <p:cNvPr id="2053"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77" b="100000" l="10000" r="90000"/>
                    </a14:imgEffect>
                  </a14:imgLayer>
                </a14:imgProps>
              </a:ext>
              <a:ext uri="{28A0092B-C50C-407E-A947-70E740481C1C}">
                <a14:useLocalDpi xmlns:a14="http://schemas.microsoft.com/office/drawing/2010/main" val="0"/>
              </a:ext>
            </a:extLst>
          </a:blip>
          <a:srcRect/>
          <a:stretch>
            <a:fillRect/>
          </a:stretch>
        </p:blipFill>
        <p:spPr bwMode="auto">
          <a:xfrm>
            <a:off x="9751362" y="4972038"/>
            <a:ext cx="2930692" cy="1693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4195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49"/>
                                        </p:tgtEl>
                                        <p:attrNameLst>
                                          <p:attrName>style.visibility</p:attrName>
                                        </p:attrNameLst>
                                      </p:cBhvr>
                                      <p:to>
                                        <p:strVal val="visible"/>
                                      </p:to>
                                    </p:set>
                                    <p:animEffect transition="in" filter="fade">
                                      <p:cBhvr>
                                        <p:cTn id="14" dur="1000"/>
                                        <p:tgtEl>
                                          <p:spTgt spid="2049"/>
                                        </p:tgtEl>
                                      </p:cBhvr>
                                    </p:animEffect>
                                    <p:anim calcmode="lin" valueType="num">
                                      <p:cBhvr>
                                        <p:cTn id="15" dur="1000" fill="hold"/>
                                        <p:tgtEl>
                                          <p:spTgt spid="2049"/>
                                        </p:tgtEl>
                                        <p:attrNameLst>
                                          <p:attrName>ppt_x</p:attrName>
                                        </p:attrNameLst>
                                      </p:cBhvr>
                                      <p:tavLst>
                                        <p:tav tm="0">
                                          <p:val>
                                            <p:strVal val="#ppt_x"/>
                                          </p:val>
                                        </p:tav>
                                        <p:tav tm="100000">
                                          <p:val>
                                            <p:strVal val="#ppt_x"/>
                                          </p:val>
                                        </p:tav>
                                      </p:tavLst>
                                    </p:anim>
                                    <p:anim calcmode="lin" valueType="num">
                                      <p:cBhvr>
                                        <p:cTn id="16" dur="1000" fill="hold"/>
                                        <p:tgtEl>
                                          <p:spTgt spid="204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51"/>
                                        </p:tgtEl>
                                        <p:attrNameLst>
                                          <p:attrName>style.visibility</p:attrName>
                                        </p:attrNameLst>
                                      </p:cBhvr>
                                      <p:to>
                                        <p:strVal val="visible"/>
                                      </p:to>
                                    </p:set>
                                    <p:animEffect transition="in" filter="fade">
                                      <p:cBhvr>
                                        <p:cTn id="21" dur="1000"/>
                                        <p:tgtEl>
                                          <p:spTgt spid="2051"/>
                                        </p:tgtEl>
                                      </p:cBhvr>
                                    </p:animEffect>
                                    <p:anim calcmode="lin" valueType="num">
                                      <p:cBhvr>
                                        <p:cTn id="22" dur="1000" fill="hold"/>
                                        <p:tgtEl>
                                          <p:spTgt spid="2051"/>
                                        </p:tgtEl>
                                        <p:attrNameLst>
                                          <p:attrName>ppt_x</p:attrName>
                                        </p:attrNameLst>
                                      </p:cBhvr>
                                      <p:tavLst>
                                        <p:tav tm="0">
                                          <p:val>
                                            <p:strVal val="#ppt_x"/>
                                          </p:val>
                                        </p:tav>
                                        <p:tav tm="100000">
                                          <p:val>
                                            <p:strVal val="#ppt_x"/>
                                          </p:val>
                                        </p:tav>
                                      </p:tavLst>
                                    </p:anim>
                                    <p:anim calcmode="lin" valueType="num">
                                      <p:cBhvr>
                                        <p:cTn id="23"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 grpId="0"/>
    </p:bldLst>
  </p:timing>
</p:sld>
</file>

<file path=ppt/theme/theme1.xml><?xml version="1.0" encoding="utf-8"?>
<a:theme xmlns:a="http://schemas.openxmlformats.org/drawingml/2006/main" name="Cover and End Slide Master">
  <a:themeElements>
    <a:clrScheme name="ALLPPT-COLOR">
      <a:dk1>
        <a:sysClr val="windowText" lastClr="000000"/>
      </a:dk1>
      <a:lt1>
        <a:sysClr val="window" lastClr="FFFFFF"/>
      </a:lt1>
      <a:dk2>
        <a:srgbClr val="44546A"/>
      </a:dk2>
      <a:lt2>
        <a:srgbClr val="E7E6E6"/>
      </a:lt2>
      <a:accent1>
        <a:srgbClr val="8AC7D3"/>
      </a:accent1>
      <a:accent2>
        <a:srgbClr val="307689"/>
      </a:accent2>
      <a:accent3>
        <a:srgbClr val="F7C76A"/>
      </a:accent3>
      <a:accent4>
        <a:srgbClr val="F47758"/>
      </a:accent4>
      <a:accent5>
        <a:srgbClr val="C1C3C4"/>
      </a:accent5>
      <a:accent6>
        <a:srgbClr val="506272"/>
      </a:accent6>
      <a:hlink>
        <a:srgbClr val="000000"/>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COLOR">
      <a:dk1>
        <a:sysClr val="windowText" lastClr="000000"/>
      </a:dk1>
      <a:lt1>
        <a:sysClr val="window" lastClr="FFFFFF"/>
      </a:lt1>
      <a:dk2>
        <a:srgbClr val="44546A"/>
      </a:dk2>
      <a:lt2>
        <a:srgbClr val="E7E6E6"/>
      </a:lt2>
      <a:accent1>
        <a:srgbClr val="8AC7D3"/>
      </a:accent1>
      <a:accent2>
        <a:srgbClr val="307689"/>
      </a:accent2>
      <a:accent3>
        <a:srgbClr val="F7C76A"/>
      </a:accent3>
      <a:accent4>
        <a:srgbClr val="F47758"/>
      </a:accent4>
      <a:accent5>
        <a:srgbClr val="C1C3C4"/>
      </a:accent5>
      <a:accent6>
        <a:srgbClr val="506272"/>
      </a:accent6>
      <a:hlink>
        <a:srgbClr val="000000"/>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COLOR">
      <a:dk1>
        <a:sysClr val="windowText" lastClr="000000"/>
      </a:dk1>
      <a:lt1>
        <a:sysClr val="window" lastClr="FFFFFF"/>
      </a:lt1>
      <a:dk2>
        <a:srgbClr val="44546A"/>
      </a:dk2>
      <a:lt2>
        <a:srgbClr val="E7E6E6"/>
      </a:lt2>
      <a:accent1>
        <a:srgbClr val="8AC7D3"/>
      </a:accent1>
      <a:accent2>
        <a:srgbClr val="307689"/>
      </a:accent2>
      <a:accent3>
        <a:srgbClr val="F7C76A"/>
      </a:accent3>
      <a:accent4>
        <a:srgbClr val="F47758"/>
      </a:accent4>
      <a:accent5>
        <a:srgbClr val="C1C3C4"/>
      </a:accent5>
      <a:accent6>
        <a:srgbClr val="506272"/>
      </a:accent6>
      <a:hlink>
        <a:srgbClr val="000000"/>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ธีมของ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2383</TotalTime>
  <Words>857</Words>
  <Application>Microsoft Office PowerPoint</Application>
  <PresentationFormat>แบบจอกว้าง</PresentationFormat>
  <Paragraphs>105</Paragraphs>
  <Slides>24</Slides>
  <Notes>4</Notes>
  <HiddenSlides>0</HiddenSlides>
  <MMClips>0</MMClips>
  <ScaleCrop>false</ScaleCrop>
  <HeadingPairs>
    <vt:vector size="4" baseType="variant">
      <vt:variant>
        <vt:lpstr>ธีม</vt:lpstr>
      </vt:variant>
      <vt:variant>
        <vt:i4>3</vt:i4>
      </vt:variant>
      <vt:variant>
        <vt:lpstr>ชื่อเรื่องสไลด์</vt:lpstr>
      </vt:variant>
      <vt:variant>
        <vt:i4>24</vt:i4>
      </vt:variant>
    </vt:vector>
  </HeadingPairs>
  <TitlesOfParts>
    <vt:vector size="27" baseType="lpstr">
      <vt:lpstr>Cover and End Slide Master</vt:lpstr>
      <vt:lpstr>Contents Slide Master</vt:lpstr>
      <vt:lpstr>Section Break Slide Master</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จารุวรรณ แพรพันธ์</cp:lastModifiedBy>
  <cp:revision>107</cp:revision>
  <dcterms:created xsi:type="dcterms:W3CDTF">2019-01-14T06:35:35Z</dcterms:created>
  <dcterms:modified xsi:type="dcterms:W3CDTF">2025-02-18T04:26:26Z</dcterms:modified>
</cp:coreProperties>
</file>