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 id="271" r:id="rId17"/>
    <p:sldId id="272" r:id="rId18"/>
  </p:sldIdLst>
  <p:sldSz cx="12192000" cy="6858000"/>
  <p:notesSz cx="6858000" cy="9144000"/>
  <p:embeddedFontLst>
    <p:embeddedFont>
      <p:font typeface="Angsana New" panose="02020603050405020304" pitchFamily="18" charset="-34"/>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loud" panose="02000000000000000000"/>
      <p:bold r:id="rId30"/>
    </p:embeddedFont>
    <p:embeddedFont>
      <p:font typeface="Cordia New" panose="020B0304020202020204" pitchFamily="34" charset="-34"/>
      <p:regular r:id="rId31"/>
      <p:bold r:id="rId32"/>
      <p:italic r:id="rId33"/>
      <p:boldItalic r:id="rId34"/>
    </p:embeddedFont>
    <p:embeddedFont>
      <p:font typeface="TH Sarabun New" panose="020B0500040200020003"/>
      <p:regular r:id="rId35"/>
      <p:bold r:id="rId36"/>
      <p:italic r:id="rId37"/>
      <p:boldItalic r:id="rId38"/>
    </p:embeddedFont>
    <p:embeddedFont>
      <p:font typeface="맑은 고딕" panose="020B0503020000020004" pitchFamily="34" charset="-127"/>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EA4"/>
    <a:srgbClr val="F29E94"/>
    <a:srgbClr val="FFFFFF"/>
    <a:srgbClr val="79C142"/>
    <a:srgbClr val="DDF2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74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9C23E-537E-47D6-8766-F2FEEFEDF707}" type="datetimeFigureOut">
              <a:rPr lang="en-US" smtClean="0"/>
              <a:t>2/18/25</a:t>
            </a:fld>
            <a:endParaRPr lang="en-US"/>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E5859-52F5-458F-8EEB-CFA2DBD050DC}" type="slidenum">
              <a:rPr lang="en-US" smtClean="0"/>
              <a:t>‹#›</a:t>
            </a:fld>
            <a:endParaRPr lang="en-US"/>
          </a:p>
        </p:txBody>
      </p:sp>
    </p:spTree>
    <p:extLst>
      <p:ext uri="{BB962C8B-B14F-4D97-AF65-F5344CB8AC3E}">
        <p14:creationId xmlns:p14="http://schemas.microsoft.com/office/powerpoint/2010/main" val="442430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0ABE5859-52F5-458F-8EEB-CFA2DBD050DC}" type="slidenum">
              <a:rPr lang="en-US" smtClean="0"/>
              <a:t>16</a:t>
            </a:fld>
            <a:endParaRPr lang="en-US"/>
          </a:p>
        </p:txBody>
      </p:sp>
    </p:spTree>
    <p:extLst>
      <p:ext uri="{BB962C8B-B14F-4D97-AF65-F5344CB8AC3E}">
        <p14:creationId xmlns:p14="http://schemas.microsoft.com/office/powerpoint/2010/main" val="61196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F8BADB08-EC98-415B-B354-AED4DB36D4CE}"/>
              </a:ext>
            </a:extLst>
          </p:cNvPr>
          <p:cNvSpPr>
            <a:spLocks noGrp="1"/>
          </p:cNvSpPr>
          <p:nvPr>
            <p:ph type="ctrTitle"/>
          </p:nvPr>
        </p:nvSpPr>
        <p:spPr>
          <a:xfrm>
            <a:off x="1524000" y="1122363"/>
            <a:ext cx="9144000" cy="2387600"/>
          </a:xfrm>
        </p:spPr>
        <p:txBody>
          <a:bodyPr anchor="b"/>
          <a:lstStyle>
            <a:lvl1pPr algn="ctr">
              <a:defRPr sz="6000"/>
            </a:lvl1pPr>
          </a:lstStyle>
          <a:p>
            <a:r>
              <a:rPr lang="th-TH"/>
              <a:t>คลิกเพื่อแก้ไขสไตล์ชื่อเรื่องต้นแบบ</a:t>
            </a:r>
            <a:endParaRPr lang="en-US"/>
          </a:p>
        </p:txBody>
      </p:sp>
      <p:sp>
        <p:nvSpPr>
          <p:cNvPr id="3" name="ชื่อเรื่องรอง 2">
            <a:extLst>
              <a:ext uri="{FF2B5EF4-FFF2-40B4-BE49-F238E27FC236}">
                <a16:creationId xmlns:a16="http://schemas.microsoft.com/office/drawing/2014/main" id="{18FBB9F4-D674-4D2D-AAC7-38387294A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a:p>
        </p:txBody>
      </p:sp>
      <p:sp>
        <p:nvSpPr>
          <p:cNvPr id="4" name="ตัวแทนวันที่ 3">
            <a:extLst>
              <a:ext uri="{FF2B5EF4-FFF2-40B4-BE49-F238E27FC236}">
                <a16:creationId xmlns:a16="http://schemas.microsoft.com/office/drawing/2014/main" id="{DBD3CB91-3CA0-4E44-9122-1C2A9601F56A}"/>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5" name="ตัวแทนท้ายกระดาษ 4">
            <a:extLst>
              <a:ext uri="{FF2B5EF4-FFF2-40B4-BE49-F238E27FC236}">
                <a16:creationId xmlns:a16="http://schemas.microsoft.com/office/drawing/2014/main" id="{64D8CAB5-C34D-4890-8A22-4032F87ABEBC}"/>
              </a:ext>
            </a:extLst>
          </p:cNvPr>
          <p:cNvSpPr>
            <a:spLocks noGrp="1"/>
          </p:cNvSpPr>
          <p:nvPr>
            <p:ph type="ftr" sz="quarter" idx="11"/>
          </p:nvPr>
        </p:nvSpPr>
        <p:spPr/>
        <p:txBody>
          <a:bodyPr/>
          <a:lstStyle/>
          <a:p>
            <a:endParaRPr lang="en-US"/>
          </a:p>
        </p:txBody>
      </p:sp>
      <p:sp>
        <p:nvSpPr>
          <p:cNvPr id="6" name="ตัวแทนหมายเลขสไลด์ 5">
            <a:extLst>
              <a:ext uri="{FF2B5EF4-FFF2-40B4-BE49-F238E27FC236}">
                <a16:creationId xmlns:a16="http://schemas.microsoft.com/office/drawing/2014/main" id="{4C8D137A-559D-4D6F-B2FA-405EB7678C99}"/>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129683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490E8E8A-0811-42A3-99FF-AE159AAC21F4}"/>
              </a:ext>
            </a:extLst>
          </p:cNvPr>
          <p:cNvSpPr>
            <a:spLocks noGrp="1"/>
          </p:cNvSpPr>
          <p:nvPr>
            <p:ph type="title"/>
          </p:nvPr>
        </p:nvSpPr>
        <p:spPr/>
        <p:txBody>
          <a:bodyPr/>
          <a:lstStyle/>
          <a:p>
            <a:r>
              <a:rPr lang="th-TH"/>
              <a:t>คลิกเพื่อแก้ไขสไตล์ชื่อเรื่องต้นแบบ</a:t>
            </a:r>
            <a:endParaRPr lang="en-US"/>
          </a:p>
        </p:txBody>
      </p:sp>
      <p:sp>
        <p:nvSpPr>
          <p:cNvPr id="3" name="ตัวแทนข้อความแนวตั้ง 2">
            <a:extLst>
              <a:ext uri="{FF2B5EF4-FFF2-40B4-BE49-F238E27FC236}">
                <a16:creationId xmlns:a16="http://schemas.microsoft.com/office/drawing/2014/main" id="{ECBC91DA-AC8F-4BCA-ABB0-BDDF945C8A0C}"/>
              </a:ext>
            </a:extLst>
          </p:cNvPr>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a:extLst>
              <a:ext uri="{FF2B5EF4-FFF2-40B4-BE49-F238E27FC236}">
                <a16:creationId xmlns:a16="http://schemas.microsoft.com/office/drawing/2014/main" id="{5C3C5905-D555-45CE-A80F-043B7965A534}"/>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5" name="ตัวแทนท้ายกระดาษ 4">
            <a:extLst>
              <a:ext uri="{FF2B5EF4-FFF2-40B4-BE49-F238E27FC236}">
                <a16:creationId xmlns:a16="http://schemas.microsoft.com/office/drawing/2014/main" id="{905E4D45-CDD7-451A-8EC4-EB476CE74308}"/>
              </a:ext>
            </a:extLst>
          </p:cNvPr>
          <p:cNvSpPr>
            <a:spLocks noGrp="1"/>
          </p:cNvSpPr>
          <p:nvPr>
            <p:ph type="ftr" sz="quarter" idx="11"/>
          </p:nvPr>
        </p:nvSpPr>
        <p:spPr/>
        <p:txBody>
          <a:bodyPr/>
          <a:lstStyle/>
          <a:p>
            <a:endParaRPr lang="en-US"/>
          </a:p>
        </p:txBody>
      </p:sp>
      <p:sp>
        <p:nvSpPr>
          <p:cNvPr id="6" name="ตัวแทนหมายเลขสไลด์ 5">
            <a:extLst>
              <a:ext uri="{FF2B5EF4-FFF2-40B4-BE49-F238E27FC236}">
                <a16:creationId xmlns:a16="http://schemas.microsoft.com/office/drawing/2014/main" id="{52643135-8843-425F-B17F-7AFB80E10DF4}"/>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100267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a:extLst>
              <a:ext uri="{FF2B5EF4-FFF2-40B4-BE49-F238E27FC236}">
                <a16:creationId xmlns:a16="http://schemas.microsoft.com/office/drawing/2014/main" id="{9395A39A-F9FA-40F6-A14C-F5DB5EDF501E}"/>
              </a:ext>
            </a:extLst>
          </p:cNvPr>
          <p:cNvSpPr>
            <a:spLocks noGrp="1"/>
          </p:cNvSpPr>
          <p:nvPr>
            <p:ph type="title" orient="vert"/>
          </p:nvPr>
        </p:nvSpPr>
        <p:spPr>
          <a:xfrm>
            <a:off x="8724900" y="365125"/>
            <a:ext cx="2628900" cy="5811838"/>
          </a:xfrm>
        </p:spPr>
        <p:txBody>
          <a:bodyPr vert="eaVert"/>
          <a:lstStyle/>
          <a:p>
            <a:r>
              <a:rPr lang="th-TH"/>
              <a:t>คลิกเพื่อแก้ไขสไตล์ชื่อเรื่องต้นแบบ</a:t>
            </a:r>
            <a:endParaRPr lang="en-US"/>
          </a:p>
        </p:txBody>
      </p:sp>
      <p:sp>
        <p:nvSpPr>
          <p:cNvPr id="3" name="ตัวแทนข้อความแนวตั้ง 2">
            <a:extLst>
              <a:ext uri="{FF2B5EF4-FFF2-40B4-BE49-F238E27FC236}">
                <a16:creationId xmlns:a16="http://schemas.microsoft.com/office/drawing/2014/main" id="{CDA2B3C9-6CA8-4F4E-8B61-9E3F196D9B80}"/>
              </a:ext>
            </a:extLst>
          </p:cNvPr>
          <p:cNvSpPr>
            <a:spLocks noGrp="1"/>
          </p:cNvSpPr>
          <p:nvPr>
            <p:ph type="body" orient="vert" idx="1"/>
          </p:nvPr>
        </p:nvSpPr>
        <p:spPr>
          <a:xfrm>
            <a:off x="838200" y="365125"/>
            <a:ext cx="7734300" cy="5811838"/>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a:extLst>
              <a:ext uri="{FF2B5EF4-FFF2-40B4-BE49-F238E27FC236}">
                <a16:creationId xmlns:a16="http://schemas.microsoft.com/office/drawing/2014/main" id="{D285FF8E-0342-4565-B8A6-7DA4EFBCBFBE}"/>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5" name="ตัวแทนท้ายกระดาษ 4">
            <a:extLst>
              <a:ext uri="{FF2B5EF4-FFF2-40B4-BE49-F238E27FC236}">
                <a16:creationId xmlns:a16="http://schemas.microsoft.com/office/drawing/2014/main" id="{097D40B1-0ADD-4102-A0A8-A71FCCB9034A}"/>
              </a:ext>
            </a:extLst>
          </p:cNvPr>
          <p:cNvSpPr>
            <a:spLocks noGrp="1"/>
          </p:cNvSpPr>
          <p:nvPr>
            <p:ph type="ftr" sz="quarter" idx="11"/>
          </p:nvPr>
        </p:nvSpPr>
        <p:spPr/>
        <p:txBody>
          <a:bodyPr/>
          <a:lstStyle/>
          <a:p>
            <a:endParaRPr lang="en-US"/>
          </a:p>
        </p:txBody>
      </p:sp>
      <p:sp>
        <p:nvSpPr>
          <p:cNvPr id="6" name="ตัวแทนหมายเลขสไลด์ 5">
            <a:extLst>
              <a:ext uri="{FF2B5EF4-FFF2-40B4-BE49-F238E27FC236}">
                <a16:creationId xmlns:a16="http://schemas.microsoft.com/office/drawing/2014/main" id="{3518E4AE-E832-4AC2-8D60-9E4541052F8E}"/>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399515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407D9DBD-E4CE-4F25-B96E-D0D97F93296C}"/>
              </a:ext>
            </a:extLst>
          </p:cNvPr>
          <p:cNvSpPr>
            <a:spLocks noGrp="1"/>
          </p:cNvSpPr>
          <p:nvPr>
            <p:ph type="title"/>
          </p:nvPr>
        </p:nvSpPr>
        <p:spPr/>
        <p:txBody>
          <a:bodyPr/>
          <a:lstStyle/>
          <a:p>
            <a:r>
              <a:rPr lang="th-TH"/>
              <a:t>คลิกเพื่อแก้ไขสไตล์ชื่อเรื่องต้นแบบ</a:t>
            </a:r>
            <a:endParaRPr lang="en-US"/>
          </a:p>
        </p:txBody>
      </p:sp>
      <p:sp>
        <p:nvSpPr>
          <p:cNvPr id="3" name="ตัวแทนเนื้อหา 2">
            <a:extLst>
              <a:ext uri="{FF2B5EF4-FFF2-40B4-BE49-F238E27FC236}">
                <a16:creationId xmlns:a16="http://schemas.microsoft.com/office/drawing/2014/main" id="{76CA4E4E-226B-4161-9B46-2813D309E7AD}"/>
              </a:ext>
            </a:extLst>
          </p:cNvPr>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a:extLst>
              <a:ext uri="{FF2B5EF4-FFF2-40B4-BE49-F238E27FC236}">
                <a16:creationId xmlns:a16="http://schemas.microsoft.com/office/drawing/2014/main" id="{646BF5D1-D4B5-45C9-9653-907A33F675E3}"/>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5" name="ตัวแทนท้ายกระดาษ 4">
            <a:extLst>
              <a:ext uri="{FF2B5EF4-FFF2-40B4-BE49-F238E27FC236}">
                <a16:creationId xmlns:a16="http://schemas.microsoft.com/office/drawing/2014/main" id="{47045B6E-BA64-4B48-87C0-7C323DA293AC}"/>
              </a:ext>
            </a:extLst>
          </p:cNvPr>
          <p:cNvSpPr>
            <a:spLocks noGrp="1"/>
          </p:cNvSpPr>
          <p:nvPr>
            <p:ph type="ftr" sz="quarter" idx="11"/>
          </p:nvPr>
        </p:nvSpPr>
        <p:spPr/>
        <p:txBody>
          <a:bodyPr/>
          <a:lstStyle/>
          <a:p>
            <a:endParaRPr lang="en-US"/>
          </a:p>
        </p:txBody>
      </p:sp>
      <p:sp>
        <p:nvSpPr>
          <p:cNvPr id="6" name="ตัวแทนหมายเลขสไลด์ 5">
            <a:extLst>
              <a:ext uri="{FF2B5EF4-FFF2-40B4-BE49-F238E27FC236}">
                <a16:creationId xmlns:a16="http://schemas.microsoft.com/office/drawing/2014/main" id="{E3AD2DE3-417E-42B3-82B3-E43FC963F569}"/>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735709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EE3C74E-B645-4EE0-82AD-19DC6116CEC2}"/>
              </a:ext>
            </a:extLst>
          </p:cNvPr>
          <p:cNvSpPr>
            <a:spLocks noGrp="1"/>
          </p:cNvSpPr>
          <p:nvPr>
            <p:ph type="title"/>
          </p:nvPr>
        </p:nvSpPr>
        <p:spPr>
          <a:xfrm>
            <a:off x="831850" y="1709738"/>
            <a:ext cx="10515600" cy="2852737"/>
          </a:xfrm>
        </p:spPr>
        <p:txBody>
          <a:bodyPr anchor="b"/>
          <a:lstStyle>
            <a:lvl1pPr>
              <a:defRPr sz="6000"/>
            </a:lvl1pPr>
          </a:lstStyle>
          <a:p>
            <a:r>
              <a:rPr lang="th-TH"/>
              <a:t>คลิกเพื่อแก้ไขสไตล์ชื่อเรื่องต้นแบบ</a:t>
            </a:r>
            <a:endParaRPr lang="en-US"/>
          </a:p>
        </p:txBody>
      </p:sp>
      <p:sp>
        <p:nvSpPr>
          <p:cNvPr id="3" name="ตัวแทนข้อความ 2">
            <a:extLst>
              <a:ext uri="{FF2B5EF4-FFF2-40B4-BE49-F238E27FC236}">
                <a16:creationId xmlns:a16="http://schemas.microsoft.com/office/drawing/2014/main" id="{72AF0BC9-74CD-409B-AC97-83459CD05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h-TH"/>
              <a:t>คลิกเพื่อแก้ไขสไตล์ของข้อความต้นแบบ</a:t>
            </a:r>
          </a:p>
        </p:txBody>
      </p:sp>
      <p:sp>
        <p:nvSpPr>
          <p:cNvPr id="4" name="ตัวแทนวันที่ 3">
            <a:extLst>
              <a:ext uri="{FF2B5EF4-FFF2-40B4-BE49-F238E27FC236}">
                <a16:creationId xmlns:a16="http://schemas.microsoft.com/office/drawing/2014/main" id="{02B51DEF-3D87-4416-B3B5-9B2A8E9B9327}"/>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5" name="ตัวแทนท้ายกระดาษ 4">
            <a:extLst>
              <a:ext uri="{FF2B5EF4-FFF2-40B4-BE49-F238E27FC236}">
                <a16:creationId xmlns:a16="http://schemas.microsoft.com/office/drawing/2014/main" id="{5D39D9B1-8C92-43A9-855B-E7EA8B350104}"/>
              </a:ext>
            </a:extLst>
          </p:cNvPr>
          <p:cNvSpPr>
            <a:spLocks noGrp="1"/>
          </p:cNvSpPr>
          <p:nvPr>
            <p:ph type="ftr" sz="quarter" idx="11"/>
          </p:nvPr>
        </p:nvSpPr>
        <p:spPr/>
        <p:txBody>
          <a:bodyPr/>
          <a:lstStyle/>
          <a:p>
            <a:endParaRPr lang="en-US"/>
          </a:p>
        </p:txBody>
      </p:sp>
      <p:sp>
        <p:nvSpPr>
          <p:cNvPr id="6" name="ตัวแทนหมายเลขสไลด์ 5">
            <a:extLst>
              <a:ext uri="{FF2B5EF4-FFF2-40B4-BE49-F238E27FC236}">
                <a16:creationId xmlns:a16="http://schemas.microsoft.com/office/drawing/2014/main" id="{2A8892D6-D13E-40A2-8520-DB3B191D242B}"/>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245642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C4D86FF-12C1-4A05-BD53-B6198C252221}"/>
              </a:ext>
            </a:extLst>
          </p:cNvPr>
          <p:cNvSpPr>
            <a:spLocks noGrp="1"/>
          </p:cNvSpPr>
          <p:nvPr>
            <p:ph type="title"/>
          </p:nvPr>
        </p:nvSpPr>
        <p:spPr/>
        <p:txBody>
          <a:bodyPr/>
          <a:lstStyle/>
          <a:p>
            <a:r>
              <a:rPr lang="th-TH"/>
              <a:t>คลิกเพื่อแก้ไขสไตล์ชื่อเรื่องต้นแบบ</a:t>
            </a:r>
            <a:endParaRPr lang="en-US"/>
          </a:p>
        </p:txBody>
      </p:sp>
      <p:sp>
        <p:nvSpPr>
          <p:cNvPr id="3" name="ตัวแทนเนื้อหา 2">
            <a:extLst>
              <a:ext uri="{FF2B5EF4-FFF2-40B4-BE49-F238E27FC236}">
                <a16:creationId xmlns:a16="http://schemas.microsoft.com/office/drawing/2014/main" id="{ED353302-3B38-4504-BC53-D12B4255B8E5}"/>
              </a:ext>
            </a:extLst>
          </p:cNvPr>
          <p:cNvSpPr>
            <a:spLocks noGrp="1"/>
          </p:cNvSpPr>
          <p:nvPr>
            <p:ph sz="half" idx="1"/>
          </p:nvPr>
        </p:nvSpPr>
        <p:spPr>
          <a:xfrm>
            <a:off x="838200" y="1825625"/>
            <a:ext cx="51816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เนื้อหา 3">
            <a:extLst>
              <a:ext uri="{FF2B5EF4-FFF2-40B4-BE49-F238E27FC236}">
                <a16:creationId xmlns:a16="http://schemas.microsoft.com/office/drawing/2014/main" id="{574C2128-CE44-4101-A568-EBEE7EBCE255}"/>
              </a:ext>
            </a:extLst>
          </p:cNvPr>
          <p:cNvSpPr>
            <a:spLocks noGrp="1"/>
          </p:cNvSpPr>
          <p:nvPr>
            <p:ph sz="half" idx="2"/>
          </p:nvPr>
        </p:nvSpPr>
        <p:spPr>
          <a:xfrm>
            <a:off x="6172200" y="1825625"/>
            <a:ext cx="51816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5" name="ตัวแทนวันที่ 4">
            <a:extLst>
              <a:ext uri="{FF2B5EF4-FFF2-40B4-BE49-F238E27FC236}">
                <a16:creationId xmlns:a16="http://schemas.microsoft.com/office/drawing/2014/main" id="{B996A9D7-13E7-4221-9AA7-E280E3E05792}"/>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6" name="ตัวแทนท้ายกระดาษ 5">
            <a:extLst>
              <a:ext uri="{FF2B5EF4-FFF2-40B4-BE49-F238E27FC236}">
                <a16:creationId xmlns:a16="http://schemas.microsoft.com/office/drawing/2014/main" id="{B7401D12-55F0-4A39-809E-7EEA5C0CC374}"/>
              </a:ext>
            </a:extLst>
          </p:cNvPr>
          <p:cNvSpPr>
            <a:spLocks noGrp="1"/>
          </p:cNvSpPr>
          <p:nvPr>
            <p:ph type="ftr" sz="quarter" idx="11"/>
          </p:nvPr>
        </p:nvSpPr>
        <p:spPr/>
        <p:txBody>
          <a:bodyPr/>
          <a:lstStyle/>
          <a:p>
            <a:endParaRPr lang="en-US"/>
          </a:p>
        </p:txBody>
      </p:sp>
      <p:sp>
        <p:nvSpPr>
          <p:cNvPr id="7" name="ตัวแทนหมายเลขสไลด์ 6">
            <a:extLst>
              <a:ext uri="{FF2B5EF4-FFF2-40B4-BE49-F238E27FC236}">
                <a16:creationId xmlns:a16="http://schemas.microsoft.com/office/drawing/2014/main" id="{E6735611-1808-4EF9-AC8D-22F316030351}"/>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233525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085BB89-CFF7-4A30-9C03-2326807ED662}"/>
              </a:ext>
            </a:extLst>
          </p:cNvPr>
          <p:cNvSpPr>
            <a:spLocks noGrp="1"/>
          </p:cNvSpPr>
          <p:nvPr>
            <p:ph type="title"/>
          </p:nvPr>
        </p:nvSpPr>
        <p:spPr>
          <a:xfrm>
            <a:off x="839788" y="365125"/>
            <a:ext cx="10515600" cy="1325563"/>
          </a:xfrm>
        </p:spPr>
        <p:txBody>
          <a:bodyPr/>
          <a:lstStyle/>
          <a:p>
            <a:r>
              <a:rPr lang="th-TH"/>
              <a:t>คลิกเพื่อแก้ไขสไตล์ชื่อเรื่องต้นแบบ</a:t>
            </a:r>
            <a:endParaRPr lang="en-US"/>
          </a:p>
        </p:txBody>
      </p:sp>
      <p:sp>
        <p:nvSpPr>
          <p:cNvPr id="3" name="ตัวแทนข้อความ 2">
            <a:extLst>
              <a:ext uri="{FF2B5EF4-FFF2-40B4-BE49-F238E27FC236}">
                <a16:creationId xmlns:a16="http://schemas.microsoft.com/office/drawing/2014/main" id="{DA93EEA0-0F50-443E-8E89-28BC8D0F7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ตัวแทนเนื้อหา 3">
            <a:extLst>
              <a:ext uri="{FF2B5EF4-FFF2-40B4-BE49-F238E27FC236}">
                <a16:creationId xmlns:a16="http://schemas.microsoft.com/office/drawing/2014/main" id="{E90FD7EA-A967-4508-9548-A81A33E779AC}"/>
              </a:ext>
            </a:extLst>
          </p:cNvPr>
          <p:cNvSpPr>
            <a:spLocks noGrp="1"/>
          </p:cNvSpPr>
          <p:nvPr>
            <p:ph sz="half" idx="2"/>
          </p:nvPr>
        </p:nvSpPr>
        <p:spPr>
          <a:xfrm>
            <a:off x="839788" y="2505075"/>
            <a:ext cx="5157787"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5" name="ตัวแทนข้อความ 4">
            <a:extLst>
              <a:ext uri="{FF2B5EF4-FFF2-40B4-BE49-F238E27FC236}">
                <a16:creationId xmlns:a16="http://schemas.microsoft.com/office/drawing/2014/main" id="{7E20E004-3B57-4C76-B291-2D3BC7B87D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6" name="ตัวแทนเนื้อหา 5">
            <a:extLst>
              <a:ext uri="{FF2B5EF4-FFF2-40B4-BE49-F238E27FC236}">
                <a16:creationId xmlns:a16="http://schemas.microsoft.com/office/drawing/2014/main" id="{357C47DE-7279-4892-8B77-76B26C3DAC0C}"/>
              </a:ext>
            </a:extLst>
          </p:cNvPr>
          <p:cNvSpPr>
            <a:spLocks noGrp="1"/>
          </p:cNvSpPr>
          <p:nvPr>
            <p:ph sz="quarter" idx="4"/>
          </p:nvPr>
        </p:nvSpPr>
        <p:spPr>
          <a:xfrm>
            <a:off x="6172200" y="2505075"/>
            <a:ext cx="5183188"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7" name="ตัวแทนวันที่ 6">
            <a:extLst>
              <a:ext uri="{FF2B5EF4-FFF2-40B4-BE49-F238E27FC236}">
                <a16:creationId xmlns:a16="http://schemas.microsoft.com/office/drawing/2014/main" id="{36B8191B-229C-49A8-B005-59F82CD45984}"/>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8" name="ตัวแทนท้ายกระดาษ 7">
            <a:extLst>
              <a:ext uri="{FF2B5EF4-FFF2-40B4-BE49-F238E27FC236}">
                <a16:creationId xmlns:a16="http://schemas.microsoft.com/office/drawing/2014/main" id="{3477A5E7-0A14-466F-8F1C-F50C0B1B3426}"/>
              </a:ext>
            </a:extLst>
          </p:cNvPr>
          <p:cNvSpPr>
            <a:spLocks noGrp="1"/>
          </p:cNvSpPr>
          <p:nvPr>
            <p:ph type="ftr" sz="quarter" idx="11"/>
          </p:nvPr>
        </p:nvSpPr>
        <p:spPr/>
        <p:txBody>
          <a:bodyPr/>
          <a:lstStyle/>
          <a:p>
            <a:endParaRPr lang="en-US"/>
          </a:p>
        </p:txBody>
      </p:sp>
      <p:sp>
        <p:nvSpPr>
          <p:cNvPr id="9" name="ตัวแทนหมายเลขสไลด์ 8">
            <a:extLst>
              <a:ext uri="{FF2B5EF4-FFF2-40B4-BE49-F238E27FC236}">
                <a16:creationId xmlns:a16="http://schemas.microsoft.com/office/drawing/2014/main" id="{04EB3E19-928B-4C27-BB8A-8628E97CFED4}"/>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428038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3F202B2-AAB9-4015-BA7E-1DF187601463}"/>
              </a:ext>
            </a:extLst>
          </p:cNvPr>
          <p:cNvSpPr>
            <a:spLocks noGrp="1"/>
          </p:cNvSpPr>
          <p:nvPr>
            <p:ph type="title"/>
          </p:nvPr>
        </p:nvSpPr>
        <p:spPr/>
        <p:txBody>
          <a:bodyPr/>
          <a:lstStyle/>
          <a:p>
            <a:r>
              <a:rPr lang="th-TH"/>
              <a:t>คลิกเพื่อแก้ไขสไตล์ชื่อเรื่องต้นแบบ</a:t>
            </a:r>
            <a:endParaRPr lang="en-US"/>
          </a:p>
        </p:txBody>
      </p:sp>
      <p:sp>
        <p:nvSpPr>
          <p:cNvPr id="3" name="ตัวแทนวันที่ 2">
            <a:extLst>
              <a:ext uri="{FF2B5EF4-FFF2-40B4-BE49-F238E27FC236}">
                <a16:creationId xmlns:a16="http://schemas.microsoft.com/office/drawing/2014/main" id="{E463AE0E-0797-4D5E-AE2A-A808B12B0FC2}"/>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4" name="ตัวแทนท้ายกระดาษ 3">
            <a:extLst>
              <a:ext uri="{FF2B5EF4-FFF2-40B4-BE49-F238E27FC236}">
                <a16:creationId xmlns:a16="http://schemas.microsoft.com/office/drawing/2014/main" id="{67672C79-B25D-491F-A18C-2D1D37D94B38}"/>
              </a:ext>
            </a:extLst>
          </p:cNvPr>
          <p:cNvSpPr>
            <a:spLocks noGrp="1"/>
          </p:cNvSpPr>
          <p:nvPr>
            <p:ph type="ftr" sz="quarter" idx="11"/>
          </p:nvPr>
        </p:nvSpPr>
        <p:spPr/>
        <p:txBody>
          <a:bodyPr/>
          <a:lstStyle/>
          <a:p>
            <a:endParaRPr lang="en-US"/>
          </a:p>
        </p:txBody>
      </p:sp>
      <p:sp>
        <p:nvSpPr>
          <p:cNvPr id="5" name="ตัวแทนหมายเลขสไลด์ 4">
            <a:extLst>
              <a:ext uri="{FF2B5EF4-FFF2-40B4-BE49-F238E27FC236}">
                <a16:creationId xmlns:a16="http://schemas.microsoft.com/office/drawing/2014/main" id="{F943CF92-2636-4908-B62D-E9EAAFBF2E4F}"/>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3430801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a:extLst>
              <a:ext uri="{FF2B5EF4-FFF2-40B4-BE49-F238E27FC236}">
                <a16:creationId xmlns:a16="http://schemas.microsoft.com/office/drawing/2014/main" id="{3A76049E-9F91-4C76-AE29-9EF8A51609BA}"/>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3" name="ตัวแทนท้ายกระดาษ 2">
            <a:extLst>
              <a:ext uri="{FF2B5EF4-FFF2-40B4-BE49-F238E27FC236}">
                <a16:creationId xmlns:a16="http://schemas.microsoft.com/office/drawing/2014/main" id="{05AFEB48-6B3E-42C5-9D1F-F593553509B2}"/>
              </a:ext>
            </a:extLst>
          </p:cNvPr>
          <p:cNvSpPr>
            <a:spLocks noGrp="1"/>
          </p:cNvSpPr>
          <p:nvPr>
            <p:ph type="ftr" sz="quarter" idx="11"/>
          </p:nvPr>
        </p:nvSpPr>
        <p:spPr/>
        <p:txBody>
          <a:bodyPr/>
          <a:lstStyle/>
          <a:p>
            <a:endParaRPr lang="en-US"/>
          </a:p>
        </p:txBody>
      </p:sp>
      <p:sp>
        <p:nvSpPr>
          <p:cNvPr id="4" name="ตัวแทนหมายเลขสไลด์ 3">
            <a:extLst>
              <a:ext uri="{FF2B5EF4-FFF2-40B4-BE49-F238E27FC236}">
                <a16:creationId xmlns:a16="http://schemas.microsoft.com/office/drawing/2014/main" id="{FD677F17-0936-477A-ACC5-ED0D2782A9A3}"/>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120792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992147C9-5414-43BE-9497-EECF45567C6D}"/>
              </a:ext>
            </a:extLst>
          </p:cNvPr>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endParaRPr lang="en-US"/>
          </a:p>
        </p:txBody>
      </p:sp>
      <p:sp>
        <p:nvSpPr>
          <p:cNvPr id="3" name="ตัวแทนเนื้อหา 2">
            <a:extLst>
              <a:ext uri="{FF2B5EF4-FFF2-40B4-BE49-F238E27FC236}">
                <a16:creationId xmlns:a16="http://schemas.microsoft.com/office/drawing/2014/main" id="{302639C4-D5EE-4D2E-A9BA-E9D2BE51AC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ข้อความ 3">
            <a:extLst>
              <a:ext uri="{FF2B5EF4-FFF2-40B4-BE49-F238E27FC236}">
                <a16:creationId xmlns:a16="http://schemas.microsoft.com/office/drawing/2014/main" id="{47B37F65-4EA8-490E-A695-A2E6AEDA3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id="{43B17273-D633-463F-B2D2-206F5C574F13}"/>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6" name="ตัวแทนท้ายกระดาษ 5">
            <a:extLst>
              <a:ext uri="{FF2B5EF4-FFF2-40B4-BE49-F238E27FC236}">
                <a16:creationId xmlns:a16="http://schemas.microsoft.com/office/drawing/2014/main" id="{FB177839-D741-40EE-8B9C-77847955268E}"/>
              </a:ext>
            </a:extLst>
          </p:cNvPr>
          <p:cNvSpPr>
            <a:spLocks noGrp="1"/>
          </p:cNvSpPr>
          <p:nvPr>
            <p:ph type="ftr" sz="quarter" idx="11"/>
          </p:nvPr>
        </p:nvSpPr>
        <p:spPr/>
        <p:txBody>
          <a:bodyPr/>
          <a:lstStyle/>
          <a:p>
            <a:endParaRPr lang="en-US"/>
          </a:p>
        </p:txBody>
      </p:sp>
      <p:sp>
        <p:nvSpPr>
          <p:cNvPr id="7" name="ตัวแทนหมายเลขสไลด์ 6">
            <a:extLst>
              <a:ext uri="{FF2B5EF4-FFF2-40B4-BE49-F238E27FC236}">
                <a16:creationId xmlns:a16="http://schemas.microsoft.com/office/drawing/2014/main" id="{2FF70D38-0142-4912-84C7-6F6015171F5B}"/>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353424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C73B812-5CBB-4BEB-863B-9CB89A492C63}"/>
              </a:ext>
            </a:extLst>
          </p:cNvPr>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endParaRPr lang="en-US"/>
          </a:p>
        </p:txBody>
      </p:sp>
      <p:sp>
        <p:nvSpPr>
          <p:cNvPr id="3" name="ตัวแทนรูปภาพ 2">
            <a:extLst>
              <a:ext uri="{FF2B5EF4-FFF2-40B4-BE49-F238E27FC236}">
                <a16:creationId xmlns:a16="http://schemas.microsoft.com/office/drawing/2014/main" id="{892CFD84-3E27-41AB-B867-C10B69C098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ตัวแทนข้อความ 3">
            <a:extLst>
              <a:ext uri="{FF2B5EF4-FFF2-40B4-BE49-F238E27FC236}">
                <a16:creationId xmlns:a16="http://schemas.microsoft.com/office/drawing/2014/main" id="{0D7FE82B-15AF-491D-9D1C-905BD9C7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id="{5488E406-A3C8-48E0-B469-3F6BC67A2735}"/>
              </a:ext>
            </a:extLst>
          </p:cNvPr>
          <p:cNvSpPr>
            <a:spLocks noGrp="1"/>
          </p:cNvSpPr>
          <p:nvPr>
            <p:ph type="dt" sz="half" idx="10"/>
          </p:nvPr>
        </p:nvSpPr>
        <p:spPr/>
        <p:txBody>
          <a:bodyPr/>
          <a:lstStyle/>
          <a:p>
            <a:fld id="{7F794BB6-8E0C-42F3-8FA5-68A00A4439C1}" type="datetimeFigureOut">
              <a:rPr lang="en-US" smtClean="0"/>
              <a:t>2/18/25</a:t>
            </a:fld>
            <a:endParaRPr lang="en-US"/>
          </a:p>
        </p:txBody>
      </p:sp>
      <p:sp>
        <p:nvSpPr>
          <p:cNvPr id="6" name="ตัวแทนท้ายกระดาษ 5">
            <a:extLst>
              <a:ext uri="{FF2B5EF4-FFF2-40B4-BE49-F238E27FC236}">
                <a16:creationId xmlns:a16="http://schemas.microsoft.com/office/drawing/2014/main" id="{AFABC0D4-AB2D-4434-A435-EE8CD290DA35}"/>
              </a:ext>
            </a:extLst>
          </p:cNvPr>
          <p:cNvSpPr>
            <a:spLocks noGrp="1"/>
          </p:cNvSpPr>
          <p:nvPr>
            <p:ph type="ftr" sz="quarter" idx="11"/>
          </p:nvPr>
        </p:nvSpPr>
        <p:spPr/>
        <p:txBody>
          <a:bodyPr/>
          <a:lstStyle/>
          <a:p>
            <a:endParaRPr lang="en-US"/>
          </a:p>
        </p:txBody>
      </p:sp>
      <p:sp>
        <p:nvSpPr>
          <p:cNvPr id="7" name="ตัวแทนหมายเลขสไลด์ 6">
            <a:extLst>
              <a:ext uri="{FF2B5EF4-FFF2-40B4-BE49-F238E27FC236}">
                <a16:creationId xmlns:a16="http://schemas.microsoft.com/office/drawing/2014/main" id="{6BAF768B-BFB2-49B4-A842-4162159A0C6B}"/>
              </a:ext>
            </a:extLst>
          </p:cNvPr>
          <p:cNvSpPr>
            <a:spLocks noGrp="1"/>
          </p:cNvSpPr>
          <p:nvPr>
            <p:ph type="sldNum" sz="quarter" idx="12"/>
          </p:nvPr>
        </p:nvSpPr>
        <p:spPr/>
        <p:txBody>
          <a:bodyPr/>
          <a:lstStyle/>
          <a:p>
            <a:fld id="{CCCA2A9A-E7A4-457B-9A54-C43843E7071A}" type="slidenum">
              <a:rPr lang="en-US" smtClean="0"/>
              <a:t>‹#›</a:t>
            </a:fld>
            <a:endParaRPr lang="en-US"/>
          </a:p>
        </p:txBody>
      </p:sp>
    </p:spTree>
    <p:extLst>
      <p:ext uri="{BB962C8B-B14F-4D97-AF65-F5344CB8AC3E}">
        <p14:creationId xmlns:p14="http://schemas.microsoft.com/office/powerpoint/2010/main" val="162252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a:extLst>
              <a:ext uri="{FF2B5EF4-FFF2-40B4-BE49-F238E27FC236}">
                <a16:creationId xmlns:a16="http://schemas.microsoft.com/office/drawing/2014/main" id="{D8182864-F63F-4BEC-9F85-C06DB97BF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a:p>
        </p:txBody>
      </p:sp>
      <p:sp>
        <p:nvSpPr>
          <p:cNvPr id="3" name="ตัวแทนข้อความ 2">
            <a:extLst>
              <a:ext uri="{FF2B5EF4-FFF2-40B4-BE49-F238E27FC236}">
                <a16:creationId xmlns:a16="http://schemas.microsoft.com/office/drawing/2014/main" id="{519916ED-8EF5-4EAA-B983-D2557D65B8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a:extLst>
              <a:ext uri="{FF2B5EF4-FFF2-40B4-BE49-F238E27FC236}">
                <a16:creationId xmlns:a16="http://schemas.microsoft.com/office/drawing/2014/main" id="{D194324B-32A8-4406-9AB6-921C67210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94BB6-8E0C-42F3-8FA5-68A00A4439C1}" type="datetimeFigureOut">
              <a:rPr lang="en-US" smtClean="0"/>
              <a:t>2/18/25</a:t>
            </a:fld>
            <a:endParaRPr lang="en-US"/>
          </a:p>
        </p:txBody>
      </p:sp>
      <p:sp>
        <p:nvSpPr>
          <p:cNvPr id="5" name="ตัวแทนท้ายกระดาษ 4">
            <a:extLst>
              <a:ext uri="{FF2B5EF4-FFF2-40B4-BE49-F238E27FC236}">
                <a16:creationId xmlns:a16="http://schemas.microsoft.com/office/drawing/2014/main" id="{D26F7E2A-B250-4ADF-B0D2-464252CBD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ตัวแทนหมายเลขสไลด์ 5">
            <a:extLst>
              <a:ext uri="{FF2B5EF4-FFF2-40B4-BE49-F238E27FC236}">
                <a16:creationId xmlns:a16="http://schemas.microsoft.com/office/drawing/2014/main" id="{4B905112-3B92-49F2-94CD-ED6CF0726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A2A9A-E7A4-457B-9A54-C43843E7071A}" type="slidenum">
              <a:rPr lang="en-US" smtClean="0"/>
              <a:t>‹#›</a:t>
            </a:fld>
            <a:endParaRPr lang="en-US"/>
          </a:p>
        </p:txBody>
      </p:sp>
    </p:spTree>
    <p:extLst>
      <p:ext uri="{BB962C8B-B14F-4D97-AF65-F5344CB8AC3E}">
        <p14:creationId xmlns:p14="http://schemas.microsoft.com/office/powerpoint/2010/main" val="1886791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9E94"/>
        </a:solidFill>
        <a:effectLst/>
      </p:bgPr>
    </p:bg>
    <p:spTree>
      <p:nvGrpSpPr>
        <p:cNvPr id="1" name=""/>
        <p:cNvGrpSpPr/>
        <p:nvPr/>
      </p:nvGrpSpPr>
      <p:grpSpPr>
        <a:xfrm>
          <a:off x="0" y="0"/>
          <a:ext cx="0" cy="0"/>
          <a:chOff x="0" y="0"/>
          <a:chExt cx="0" cy="0"/>
        </a:xfrm>
      </p:grpSpPr>
      <p:sp>
        <p:nvSpPr>
          <p:cNvPr id="2" name="วงรี 1">
            <a:extLst>
              <a:ext uri="{FF2B5EF4-FFF2-40B4-BE49-F238E27FC236}">
                <a16:creationId xmlns:a16="http://schemas.microsoft.com/office/drawing/2014/main" id="{AE74CC3E-5E0A-4AAB-A2A0-C8CF794B32EA}"/>
              </a:ext>
            </a:extLst>
          </p:cNvPr>
          <p:cNvSpPr/>
          <p:nvPr/>
        </p:nvSpPr>
        <p:spPr>
          <a:xfrm>
            <a:off x="754589" y="4116914"/>
            <a:ext cx="2741086" cy="2741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รูปแบบอิสระ: รูปร่าง 9">
            <a:extLst>
              <a:ext uri="{FF2B5EF4-FFF2-40B4-BE49-F238E27FC236}">
                <a16:creationId xmlns:a16="http://schemas.microsoft.com/office/drawing/2014/main" id="{07629F48-F23F-4E04-9F45-D29592DA8E7C}"/>
              </a:ext>
            </a:extLst>
          </p:cNvPr>
          <p:cNvSpPr/>
          <p:nvPr/>
        </p:nvSpPr>
        <p:spPr>
          <a:xfrm>
            <a:off x="6762750" y="0"/>
            <a:ext cx="5429250" cy="6867525"/>
          </a:xfrm>
          <a:custGeom>
            <a:avLst/>
            <a:gdLst>
              <a:gd name="connsiteX0" fmla="*/ 2581275 w 5429250"/>
              <a:gd name="connsiteY0" fmla="*/ 9525 h 6867525"/>
              <a:gd name="connsiteX1" fmla="*/ 0 w 5429250"/>
              <a:gd name="connsiteY1" fmla="*/ 6867525 h 6867525"/>
              <a:gd name="connsiteX2" fmla="*/ 5429250 w 5429250"/>
              <a:gd name="connsiteY2" fmla="*/ 6848475 h 6867525"/>
              <a:gd name="connsiteX3" fmla="*/ 5429250 w 5429250"/>
              <a:gd name="connsiteY3" fmla="*/ 0 h 6867525"/>
              <a:gd name="connsiteX4" fmla="*/ 2581275 w 5429250"/>
              <a:gd name="connsiteY4" fmla="*/ 9525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0" h="6867525">
                <a:moveTo>
                  <a:pt x="2581275" y="9525"/>
                </a:moveTo>
                <a:lnTo>
                  <a:pt x="0" y="6867525"/>
                </a:lnTo>
                <a:lnTo>
                  <a:pt x="5429250" y="6848475"/>
                </a:lnTo>
                <a:lnTo>
                  <a:pt x="5429250" y="0"/>
                </a:lnTo>
                <a:lnTo>
                  <a:pt x="2581275" y="9525"/>
                </a:lnTo>
                <a:close/>
              </a:path>
            </a:pathLst>
          </a:custGeom>
          <a:blipFill dpi="0" rotWithShape="1">
            <a:blip r:embed="rId2"/>
            <a:srcRect/>
            <a:stretch>
              <a:fillRect r="-12000"/>
            </a:stretch>
          </a:blipFill>
          <a:ln>
            <a:noFill/>
          </a:ln>
          <a:effectLst>
            <a:outerShdw blurRad="1143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สี่เหลี่ยมผืนผ้า 8">
            <a:extLst>
              <a:ext uri="{FF2B5EF4-FFF2-40B4-BE49-F238E27FC236}">
                <a16:creationId xmlns:a16="http://schemas.microsoft.com/office/drawing/2014/main" id="{3FF0049F-7EED-4179-AAFD-486557E2C0F4}"/>
              </a:ext>
            </a:extLst>
          </p:cNvPr>
          <p:cNvSpPr/>
          <p:nvPr/>
        </p:nvSpPr>
        <p:spPr>
          <a:xfrm>
            <a:off x="0" y="1038225"/>
            <a:ext cx="12192000" cy="2457450"/>
          </a:xfrm>
          <a:prstGeom prst="rect">
            <a:avLst/>
          </a:prstGeom>
          <a:solidFill>
            <a:srgbClr val="519E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EA009FC2-7839-45E7-B139-2EC0F8498FF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53292" y="6139961"/>
            <a:ext cx="2990215" cy="601846"/>
          </a:xfrm>
          <a:prstGeom prst="rect">
            <a:avLst/>
          </a:prstGeom>
          <a:noFill/>
        </p:spPr>
      </p:pic>
      <p:sp>
        <p:nvSpPr>
          <p:cNvPr id="5" name="สี่เหลี่ยมผืนผ้า 4">
            <a:extLst>
              <a:ext uri="{FF2B5EF4-FFF2-40B4-BE49-F238E27FC236}">
                <a16:creationId xmlns:a16="http://schemas.microsoft.com/office/drawing/2014/main" id="{AA7A52F0-62FD-4D81-8211-B559290CE4C8}"/>
              </a:ext>
            </a:extLst>
          </p:cNvPr>
          <p:cNvSpPr/>
          <p:nvPr/>
        </p:nvSpPr>
        <p:spPr>
          <a:xfrm>
            <a:off x="2343150" y="1397753"/>
            <a:ext cx="7505700" cy="1636345"/>
          </a:xfrm>
          <a:prstGeom prst="rect">
            <a:avLst/>
          </a:prstGeom>
          <a:effectLst>
            <a:outerShdw blurRad="50800" dist="38100" dir="2700000" algn="tl" rotWithShape="0">
              <a:prstClr val="black">
                <a:alpha val="40000"/>
              </a:prstClr>
            </a:outerShdw>
          </a:effectLst>
        </p:spPr>
        <p:txBody>
          <a:bodyPr wrap="square">
            <a:spAutoFit/>
          </a:bodyPr>
          <a:lstStyle/>
          <a:p>
            <a:pPr algn="ctr">
              <a:lnSpc>
                <a:spcPct val="115000"/>
              </a:lnSpc>
              <a:spcAft>
                <a:spcPts val="1000"/>
              </a:spcAft>
            </a:pPr>
            <a:r>
              <a:rPr lang="en-US" sz="4000" dirty="0">
                <a:solidFill>
                  <a:schemeClr val="bg1"/>
                </a:solidFill>
                <a:effectLst/>
                <a:latin typeface="Cloud" panose="02000000000000000000" pitchFamily="50" charset="-34"/>
                <a:ea typeface="Calibri" panose="020F0502020204030204" pitchFamily="34" charset="0"/>
                <a:cs typeface="Cloud" panose="02000000000000000000" pitchFamily="50" charset="-34"/>
              </a:rPr>
              <a:t>Unit 8</a:t>
            </a:r>
          </a:p>
          <a:p>
            <a:pPr algn="ctr">
              <a:lnSpc>
                <a:spcPct val="115000"/>
              </a:lnSpc>
              <a:spcAft>
                <a:spcPts val="1000"/>
              </a:spcAft>
            </a:pPr>
            <a:r>
              <a:rPr lang="en-US" sz="4000" dirty="0">
                <a:solidFill>
                  <a:schemeClr val="bg1"/>
                </a:solidFill>
                <a:latin typeface="Cloud" panose="02000000000000000000" pitchFamily="50" charset="-34"/>
                <a:ea typeface="Calibri" panose="020F0502020204030204" pitchFamily="34" charset="0"/>
                <a:cs typeface="Cloud" panose="02000000000000000000" pitchFamily="50" charset="-34"/>
              </a:rPr>
              <a:t>Communication &amp; IT at Work</a:t>
            </a:r>
            <a:endParaRPr lang="en-US" sz="40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7" name="รูปภาพ 6">
            <a:extLst>
              <a:ext uri="{FF2B5EF4-FFF2-40B4-BE49-F238E27FC236}">
                <a16:creationId xmlns:a16="http://schemas.microsoft.com/office/drawing/2014/main" id="{093A7909-EF17-45AB-A7DB-24DD71F38AB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948" y1="42980" x2="89948" y2="89780"/>
                        <a14:foregroundMark x1="55781" y1="91309" x2="93021" y2="90544"/>
                        <a14:foregroundMark x1="60104" y1="92073" x2="55365" y2="90926"/>
                        <a14:foregroundMark x1="60729" y1="89016" x2="57396" y2="90926"/>
                        <a14:foregroundMark x1="78125" y1="92550" x2="94167" y2="90449"/>
                        <a14:foregroundMark x1="58281" y1="89971" x2="53490" y2="90926"/>
                        <a14:foregroundMark x1="38594" y1="87106" x2="51927" y2="87106"/>
                        <a14:foregroundMark x1="52812" y1="86915" x2="37917" y2="86151"/>
                        <a14:foregroundMark x1="50208" y1="77746" x2="51042" y2="86915"/>
                        <a14:foregroundMark x1="41406" y1="74690" x2="38698" y2="87297"/>
                        <a14:backgroundMark x1="53750" y1="80038" x2="54792" y2="85387"/>
                      </a14:backgroundRemoval>
                    </a14:imgEffect>
                  </a14:imgLayer>
                </a14:imgProps>
              </a:ext>
              <a:ext uri="{28A0092B-C50C-407E-A947-70E740481C1C}">
                <a14:useLocalDpi xmlns:a14="http://schemas.microsoft.com/office/drawing/2010/main" val="0"/>
              </a:ext>
            </a:extLst>
          </a:blip>
          <a:stretch>
            <a:fillRect/>
          </a:stretch>
        </p:blipFill>
        <p:spPr>
          <a:xfrm>
            <a:off x="58319" y="4366107"/>
            <a:ext cx="4569662" cy="2491893"/>
          </a:xfrm>
          <a:prstGeom prst="rect">
            <a:avLst/>
          </a:prstGeom>
        </p:spPr>
      </p:pic>
    </p:spTree>
    <p:extLst>
      <p:ext uri="{BB962C8B-B14F-4D97-AF65-F5344CB8AC3E}">
        <p14:creationId xmlns:p14="http://schemas.microsoft.com/office/powerpoint/2010/main" val="1861292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7CE8623-D5E2-40FC-B7BD-CCAF57DC0F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grpSp>
        <p:nvGrpSpPr>
          <p:cNvPr id="3" name="กลุ่ม 2">
            <a:extLst>
              <a:ext uri="{FF2B5EF4-FFF2-40B4-BE49-F238E27FC236}">
                <a16:creationId xmlns:a16="http://schemas.microsoft.com/office/drawing/2014/main" id="{A583B708-28D0-4613-94CE-34D07305CA8F}"/>
              </a:ext>
            </a:extLst>
          </p:cNvPr>
          <p:cNvGrpSpPr/>
          <p:nvPr/>
        </p:nvGrpSpPr>
        <p:grpSpPr>
          <a:xfrm>
            <a:off x="0" y="0"/>
            <a:ext cx="12192000" cy="1019175"/>
            <a:chOff x="0" y="0"/>
            <a:chExt cx="12192000" cy="1019175"/>
          </a:xfrm>
        </p:grpSpPr>
        <p:sp>
          <p:nvSpPr>
            <p:cNvPr id="5" name="สี่เหลี่ยมผืนผ้า 4">
              <a:extLst>
                <a:ext uri="{FF2B5EF4-FFF2-40B4-BE49-F238E27FC236}">
                  <a16:creationId xmlns:a16="http://schemas.microsoft.com/office/drawing/2014/main" id="{E8DCC929-E730-4F44-AC1E-F1D339F36AD2}"/>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ลูกศร: รูปห้าเหลี่ยม 5">
              <a:extLst>
                <a:ext uri="{FF2B5EF4-FFF2-40B4-BE49-F238E27FC236}">
                  <a16:creationId xmlns:a16="http://schemas.microsoft.com/office/drawing/2014/main" id="{2B3B66C0-3ECB-4491-B21A-4F0B34A9BB65}"/>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6">
              <a:extLst>
                <a:ext uri="{FF2B5EF4-FFF2-40B4-BE49-F238E27FC236}">
                  <a16:creationId xmlns:a16="http://schemas.microsoft.com/office/drawing/2014/main" id="{C3D8FC3E-6375-42BC-8243-1B2D627A4DAB}"/>
                </a:ext>
              </a:extLst>
            </p:cNvPr>
            <p:cNvGrpSpPr/>
            <p:nvPr/>
          </p:nvGrpSpPr>
          <p:grpSpPr>
            <a:xfrm>
              <a:off x="11811000" y="0"/>
              <a:ext cx="381000" cy="1019175"/>
              <a:chOff x="11811000" y="0"/>
              <a:chExt cx="381000" cy="1019175"/>
            </a:xfrm>
          </p:grpSpPr>
          <p:sp>
            <p:nvSpPr>
              <p:cNvPr id="8" name="ลูกศร: เครื่องหมายบั้ง 7">
                <a:extLst>
                  <a:ext uri="{FF2B5EF4-FFF2-40B4-BE49-F238E27FC236}">
                    <a16:creationId xmlns:a16="http://schemas.microsoft.com/office/drawing/2014/main" id="{40238075-9890-4B52-96F4-EE3664B4DEE7}"/>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สี่เหลี่ยมผืนผ้า 8">
                <a:extLst>
                  <a:ext uri="{FF2B5EF4-FFF2-40B4-BE49-F238E27FC236}">
                    <a16:creationId xmlns:a16="http://schemas.microsoft.com/office/drawing/2014/main" id="{0638D9F4-5E5A-44C9-AA61-0704C26B3359}"/>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สี่เหลี่ยมผืนผ้า 9">
            <a:extLst>
              <a:ext uri="{FF2B5EF4-FFF2-40B4-BE49-F238E27FC236}">
                <a16:creationId xmlns:a16="http://schemas.microsoft.com/office/drawing/2014/main" id="{C99BC80F-F2C6-475C-B7F0-4C684692C3B1}"/>
              </a:ext>
            </a:extLst>
          </p:cNvPr>
          <p:cNvSpPr/>
          <p:nvPr/>
        </p:nvSpPr>
        <p:spPr>
          <a:xfrm>
            <a:off x="1529204" y="144872"/>
            <a:ext cx="9133591"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Communication problems on the phone(1)</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11" name="รูปภาพ 10">
            <a:extLst>
              <a:ext uri="{FF2B5EF4-FFF2-40B4-BE49-F238E27FC236}">
                <a16:creationId xmlns:a16="http://schemas.microsoft.com/office/drawing/2014/main" id="{5276CAB8-0475-4FB0-97C2-410F86925E8A}"/>
              </a:ext>
            </a:extLst>
          </p:cNvPr>
          <p:cNvPicPr>
            <a:picLocks noChangeAspect="1"/>
          </p:cNvPicPr>
          <p:nvPr/>
        </p:nvPicPr>
        <p:blipFill rotWithShape="1">
          <a:blip r:embed="rId3">
            <a:extLst>
              <a:ext uri="{28A0092B-C50C-407E-A947-70E740481C1C}">
                <a14:useLocalDpi xmlns:a14="http://schemas.microsoft.com/office/drawing/2010/main" val="0"/>
              </a:ext>
            </a:extLst>
          </a:blip>
          <a:srcRect r="66663"/>
          <a:stretch/>
        </p:blipFill>
        <p:spPr>
          <a:xfrm>
            <a:off x="799088" y="1441043"/>
            <a:ext cx="3277612" cy="4661714"/>
          </a:xfrm>
          <a:prstGeom prst="rect">
            <a:avLst/>
          </a:prstGeom>
        </p:spPr>
      </p:pic>
      <p:pic>
        <p:nvPicPr>
          <p:cNvPr id="12" name="รูปภาพ 11">
            <a:extLst>
              <a:ext uri="{FF2B5EF4-FFF2-40B4-BE49-F238E27FC236}">
                <a16:creationId xmlns:a16="http://schemas.microsoft.com/office/drawing/2014/main" id="{E20DC26C-967C-4D7C-AB46-3BE68C3AD350}"/>
              </a:ext>
            </a:extLst>
          </p:cNvPr>
          <p:cNvPicPr>
            <a:picLocks noChangeAspect="1"/>
          </p:cNvPicPr>
          <p:nvPr/>
        </p:nvPicPr>
        <p:blipFill rotWithShape="1">
          <a:blip r:embed="rId3">
            <a:extLst>
              <a:ext uri="{28A0092B-C50C-407E-A947-70E740481C1C}">
                <a14:useLocalDpi xmlns:a14="http://schemas.microsoft.com/office/drawing/2010/main" val="0"/>
              </a:ext>
            </a:extLst>
          </a:blip>
          <a:srcRect l="32915" r="34630"/>
          <a:stretch/>
        </p:blipFill>
        <p:spPr>
          <a:xfrm>
            <a:off x="4410074" y="1441043"/>
            <a:ext cx="3190875" cy="4661714"/>
          </a:xfrm>
          <a:prstGeom prst="rect">
            <a:avLst/>
          </a:prstGeom>
        </p:spPr>
      </p:pic>
      <p:pic>
        <p:nvPicPr>
          <p:cNvPr id="13" name="รูปภาพ 12">
            <a:extLst>
              <a:ext uri="{FF2B5EF4-FFF2-40B4-BE49-F238E27FC236}">
                <a16:creationId xmlns:a16="http://schemas.microsoft.com/office/drawing/2014/main" id="{49F373AF-BD06-4BB1-BDFB-1DC9AD9F416F}"/>
              </a:ext>
            </a:extLst>
          </p:cNvPr>
          <p:cNvPicPr>
            <a:picLocks noChangeAspect="1"/>
          </p:cNvPicPr>
          <p:nvPr/>
        </p:nvPicPr>
        <p:blipFill rotWithShape="1">
          <a:blip r:embed="rId3">
            <a:extLst>
              <a:ext uri="{28A0092B-C50C-407E-A947-70E740481C1C}">
                <a14:useLocalDpi xmlns:a14="http://schemas.microsoft.com/office/drawing/2010/main" val="0"/>
              </a:ext>
            </a:extLst>
          </a:blip>
          <a:srcRect l="65175" r="1487"/>
          <a:stretch/>
        </p:blipFill>
        <p:spPr>
          <a:xfrm>
            <a:off x="7972423" y="1441043"/>
            <a:ext cx="3277612" cy="4661714"/>
          </a:xfrm>
          <a:prstGeom prst="rect">
            <a:avLst/>
          </a:prstGeom>
        </p:spPr>
      </p:pic>
    </p:spTree>
    <p:extLst>
      <p:ext uri="{BB962C8B-B14F-4D97-AF65-F5344CB8AC3E}">
        <p14:creationId xmlns:p14="http://schemas.microsoft.com/office/powerpoint/2010/main" val="33889659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7CE8623-D5E2-40FC-B7BD-CCAF57DC0F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grpSp>
        <p:nvGrpSpPr>
          <p:cNvPr id="3" name="กลุ่ม 2">
            <a:extLst>
              <a:ext uri="{FF2B5EF4-FFF2-40B4-BE49-F238E27FC236}">
                <a16:creationId xmlns:a16="http://schemas.microsoft.com/office/drawing/2014/main" id="{51147A00-DD23-421E-A932-647C00BEC38A}"/>
              </a:ext>
            </a:extLst>
          </p:cNvPr>
          <p:cNvGrpSpPr/>
          <p:nvPr/>
        </p:nvGrpSpPr>
        <p:grpSpPr>
          <a:xfrm>
            <a:off x="0" y="0"/>
            <a:ext cx="12192000" cy="1019175"/>
            <a:chOff x="0" y="0"/>
            <a:chExt cx="12192000" cy="1019175"/>
          </a:xfrm>
        </p:grpSpPr>
        <p:sp>
          <p:nvSpPr>
            <p:cNvPr id="5" name="สี่เหลี่ยมผืนผ้า 4">
              <a:extLst>
                <a:ext uri="{FF2B5EF4-FFF2-40B4-BE49-F238E27FC236}">
                  <a16:creationId xmlns:a16="http://schemas.microsoft.com/office/drawing/2014/main" id="{5C3B3518-326C-4A2F-9BA4-32A255A61B59}"/>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ลูกศร: รูปห้าเหลี่ยม 5">
              <a:extLst>
                <a:ext uri="{FF2B5EF4-FFF2-40B4-BE49-F238E27FC236}">
                  <a16:creationId xmlns:a16="http://schemas.microsoft.com/office/drawing/2014/main" id="{BBCD5B2F-8CD9-4166-87C4-A37780DFE9C7}"/>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6">
              <a:extLst>
                <a:ext uri="{FF2B5EF4-FFF2-40B4-BE49-F238E27FC236}">
                  <a16:creationId xmlns:a16="http://schemas.microsoft.com/office/drawing/2014/main" id="{5B6ED918-675B-456D-A8BC-57B20C59AFAB}"/>
                </a:ext>
              </a:extLst>
            </p:cNvPr>
            <p:cNvGrpSpPr/>
            <p:nvPr/>
          </p:nvGrpSpPr>
          <p:grpSpPr>
            <a:xfrm>
              <a:off x="11811000" y="0"/>
              <a:ext cx="381000" cy="1019175"/>
              <a:chOff x="11811000" y="0"/>
              <a:chExt cx="381000" cy="1019175"/>
            </a:xfrm>
          </p:grpSpPr>
          <p:sp>
            <p:nvSpPr>
              <p:cNvPr id="8" name="ลูกศร: เครื่องหมายบั้ง 7">
                <a:extLst>
                  <a:ext uri="{FF2B5EF4-FFF2-40B4-BE49-F238E27FC236}">
                    <a16:creationId xmlns:a16="http://schemas.microsoft.com/office/drawing/2014/main" id="{3EB9D860-3928-4D90-9FFB-55A8427644A6}"/>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สี่เหลี่ยมผืนผ้า 8">
                <a:extLst>
                  <a:ext uri="{FF2B5EF4-FFF2-40B4-BE49-F238E27FC236}">
                    <a16:creationId xmlns:a16="http://schemas.microsoft.com/office/drawing/2014/main" id="{B5714136-E687-4F6E-BC2C-58330E6B9744}"/>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สี่เหลี่ยมผืนผ้า 9">
            <a:extLst>
              <a:ext uri="{FF2B5EF4-FFF2-40B4-BE49-F238E27FC236}">
                <a16:creationId xmlns:a16="http://schemas.microsoft.com/office/drawing/2014/main" id="{2E7ACC25-A3DF-463F-842E-11167F0DDC47}"/>
              </a:ext>
            </a:extLst>
          </p:cNvPr>
          <p:cNvSpPr/>
          <p:nvPr/>
        </p:nvSpPr>
        <p:spPr>
          <a:xfrm>
            <a:off x="1529204" y="144872"/>
            <a:ext cx="9133591"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Communication problems on the phone(</a:t>
            </a:r>
            <a:r>
              <a:rPr lang="th-TH" sz="3600" dirty="0">
                <a:solidFill>
                  <a:schemeClr val="bg1"/>
                </a:solidFill>
                <a:latin typeface="Cloud" panose="02000000000000000000" pitchFamily="50" charset="-34"/>
                <a:ea typeface="Calibri" panose="020F0502020204030204" pitchFamily="34" charset="0"/>
                <a:cs typeface="Cloud" panose="02000000000000000000" pitchFamily="50" charset="-34"/>
              </a:rPr>
              <a:t>2</a:t>
            </a: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11" name="รูปภาพ 10">
            <a:extLst>
              <a:ext uri="{FF2B5EF4-FFF2-40B4-BE49-F238E27FC236}">
                <a16:creationId xmlns:a16="http://schemas.microsoft.com/office/drawing/2014/main" id="{A20FEDAF-DC6F-4D09-92AD-836E76C594F5}"/>
              </a:ext>
            </a:extLst>
          </p:cNvPr>
          <p:cNvPicPr>
            <a:picLocks noChangeAspect="1"/>
          </p:cNvPicPr>
          <p:nvPr/>
        </p:nvPicPr>
        <p:blipFill rotWithShape="1">
          <a:blip r:embed="rId3">
            <a:extLst>
              <a:ext uri="{28A0092B-C50C-407E-A947-70E740481C1C}">
                <a14:useLocalDpi xmlns:a14="http://schemas.microsoft.com/office/drawing/2010/main" val="0"/>
              </a:ext>
            </a:extLst>
          </a:blip>
          <a:srcRect r="68397"/>
          <a:stretch/>
        </p:blipFill>
        <p:spPr>
          <a:xfrm>
            <a:off x="876300" y="1314450"/>
            <a:ext cx="2978770" cy="4431207"/>
          </a:xfrm>
          <a:prstGeom prst="rect">
            <a:avLst/>
          </a:prstGeom>
        </p:spPr>
      </p:pic>
      <p:pic>
        <p:nvPicPr>
          <p:cNvPr id="12" name="รูปภาพ 11">
            <a:extLst>
              <a:ext uri="{FF2B5EF4-FFF2-40B4-BE49-F238E27FC236}">
                <a16:creationId xmlns:a16="http://schemas.microsoft.com/office/drawing/2014/main" id="{3254864E-59D5-4BAD-9DE4-E54F647DF316}"/>
              </a:ext>
            </a:extLst>
          </p:cNvPr>
          <p:cNvPicPr>
            <a:picLocks noChangeAspect="1"/>
          </p:cNvPicPr>
          <p:nvPr/>
        </p:nvPicPr>
        <p:blipFill rotWithShape="1">
          <a:blip r:embed="rId3">
            <a:extLst>
              <a:ext uri="{28A0092B-C50C-407E-A947-70E740481C1C}">
                <a14:useLocalDpi xmlns:a14="http://schemas.microsoft.com/office/drawing/2010/main" val="0"/>
              </a:ext>
            </a:extLst>
          </a:blip>
          <a:srcRect l="32135" r="36262"/>
          <a:stretch/>
        </p:blipFill>
        <p:spPr>
          <a:xfrm>
            <a:off x="4658049" y="1314449"/>
            <a:ext cx="2978770" cy="4431207"/>
          </a:xfrm>
          <a:prstGeom prst="rect">
            <a:avLst/>
          </a:prstGeom>
        </p:spPr>
      </p:pic>
      <p:pic>
        <p:nvPicPr>
          <p:cNvPr id="13" name="รูปภาพ 12">
            <a:extLst>
              <a:ext uri="{FF2B5EF4-FFF2-40B4-BE49-F238E27FC236}">
                <a16:creationId xmlns:a16="http://schemas.microsoft.com/office/drawing/2014/main" id="{2B150DAA-F17F-4905-AF6F-8A74425E5704}"/>
              </a:ext>
            </a:extLst>
          </p:cNvPr>
          <p:cNvPicPr>
            <a:picLocks noChangeAspect="1"/>
          </p:cNvPicPr>
          <p:nvPr/>
        </p:nvPicPr>
        <p:blipFill rotWithShape="1">
          <a:blip r:embed="rId3">
            <a:extLst>
              <a:ext uri="{28A0092B-C50C-407E-A947-70E740481C1C}">
                <a14:useLocalDpi xmlns:a14="http://schemas.microsoft.com/office/drawing/2010/main" val="0"/>
              </a:ext>
            </a:extLst>
          </a:blip>
          <a:srcRect l="63571" t="50" r="2774" b="-2072"/>
          <a:stretch/>
        </p:blipFill>
        <p:spPr>
          <a:xfrm>
            <a:off x="8353425" y="1308526"/>
            <a:ext cx="3172159" cy="4520773"/>
          </a:xfrm>
          <a:prstGeom prst="rect">
            <a:avLst/>
          </a:prstGeom>
        </p:spPr>
      </p:pic>
    </p:spTree>
    <p:extLst>
      <p:ext uri="{BB962C8B-B14F-4D97-AF65-F5344CB8AC3E}">
        <p14:creationId xmlns:p14="http://schemas.microsoft.com/office/powerpoint/2010/main" val="176810675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7CE8623-D5E2-40FC-B7BD-CCAF57DC0F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pic>
        <p:nvPicPr>
          <p:cNvPr id="3" name="รูปภาพ 2">
            <a:extLst>
              <a:ext uri="{FF2B5EF4-FFF2-40B4-BE49-F238E27FC236}">
                <a16:creationId xmlns:a16="http://schemas.microsoft.com/office/drawing/2014/main" id="{B2798D76-982D-4AAD-847B-982C00433FCD}"/>
              </a:ext>
            </a:extLst>
          </p:cNvPr>
          <p:cNvPicPr>
            <a:picLocks noChangeAspect="1"/>
          </p:cNvPicPr>
          <p:nvPr/>
        </p:nvPicPr>
        <p:blipFill rotWithShape="1">
          <a:blip r:embed="rId3">
            <a:extLst>
              <a:ext uri="{28A0092B-C50C-407E-A947-70E740481C1C}">
                <a14:useLocalDpi xmlns:a14="http://schemas.microsoft.com/office/drawing/2010/main" val="0"/>
              </a:ext>
            </a:extLst>
          </a:blip>
          <a:srcRect r="70911"/>
          <a:stretch/>
        </p:blipFill>
        <p:spPr>
          <a:xfrm>
            <a:off x="409575" y="1401617"/>
            <a:ext cx="3476625" cy="4785997"/>
          </a:xfrm>
          <a:prstGeom prst="rect">
            <a:avLst/>
          </a:prstGeom>
        </p:spPr>
      </p:pic>
      <p:grpSp>
        <p:nvGrpSpPr>
          <p:cNvPr id="5" name="กลุ่ม 4">
            <a:extLst>
              <a:ext uri="{FF2B5EF4-FFF2-40B4-BE49-F238E27FC236}">
                <a16:creationId xmlns:a16="http://schemas.microsoft.com/office/drawing/2014/main" id="{6F650A0E-2741-409F-B239-CF4E89D03A79}"/>
              </a:ext>
            </a:extLst>
          </p:cNvPr>
          <p:cNvGrpSpPr/>
          <p:nvPr/>
        </p:nvGrpSpPr>
        <p:grpSpPr>
          <a:xfrm>
            <a:off x="0" y="0"/>
            <a:ext cx="12192000" cy="1019175"/>
            <a:chOff x="0" y="0"/>
            <a:chExt cx="12192000" cy="1019175"/>
          </a:xfrm>
        </p:grpSpPr>
        <p:sp>
          <p:nvSpPr>
            <p:cNvPr id="6" name="สี่เหลี่ยมผืนผ้า 5">
              <a:extLst>
                <a:ext uri="{FF2B5EF4-FFF2-40B4-BE49-F238E27FC236}">
                  <a16:creationId xmlns:a16="http://schemas.microsoft.com/office/drawing/2014/main" id="{1B708C83-BEF6-440F-BC78-2B1126ED55BB}"/>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ลูกศร: รูปห้าเหลี่ยม 6">
              <a:extLst>
                <a:ext uri="{FF2B5EF4-FFF2-40B4-BE49-F238E27FC236}">
                  <a16:creationId xmlns:a16="http://schemas.microsoft.com/office/drawing/2014/main" id="{FE403914-E1C0-4665-B6F8-0182965DC0FC}"/>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กลุ่ม 7">
              <a:extLst>
                <a:ext uri="{FF2B5EF4-FFF2-40B4-BE49-F238E27FC236}">
                  <a16:creationId xmlns:a16="http://schemas.microsoft.com/office/drawing/2014/main" id="{EC2F4D89-0D04-4DE3-B3AF-1D5BA482C9B8}"/>
                </a:ext>
              </a:extLst>
            </p:cNvPr>
            <p:cNvGrpSpPr/>
            <p:nvPr/>
          </p:nvGrpSpPr>
          <p:grpSpPr>
            <a:xfrm>
              <a:off x="11811000" y="0"/>
              <a:ext cx="381000" cy="1019175"/>
              <a:chOff x="11811000" y="0"/>
              <a:chExt cx="381000" cy="1019175"/>
            </a:xfrm>
          </p:grpSpPr>
          <p:sp>
            <p:nvSpPr>
              <p:cNvPr id="9" name="ลูกศร: เครื่องหมายบั้ง 8">
                <a:extLst>
                  <a:ext uri="{FF2B5EF4-FFF2-40B4-BE49-F238E27FC236}">
                    <a16:creationId xmlns:a16="http://schemas.microsoft.com/office/drawing/2014/main" id="{7F30C8D5-1FF8-41CC-A315-AE1C2A8EBAF1}"/>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สี่เหลี่ยมผืนผ้า 9">
                <a:extLst>
                  <a:ext uri="{FF2B5EF4-FFF2-40B4-BE49-F238E27FC236}">
                    <a16:creationId xmlns:a16="http://schemas.microsoft.com/office/drawing/2014/main" id="{A161C2D9-B530-4493-A030-76E25337F04C}"/>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สี่เหลี่ยมผืนผ้า 10">
            <a:extLst>
              <a:ext uri="{FF2B5EF4-FFF2-40B4-BE49-F238E27FC236}">
                <a16:creationId xmlns:a16="http://schemas.microsoft.com/office/drawing/2014/main" id="{3D8154A3-D4D9-4178-A050-390B75A4ABFF}"/>
              </a:ext>
            </a:extLst>
          </p:cNvPr>
          <p:cNvSpPr/>
          <p:nvPr/>
        </p:nvSpPr>
        <p:spPr>
          <a:xfrm>
            <a:off x="1529204" y="144872"/>
            <a:ext cx="9133591"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Communication problems on the phone(</a:t>
            </a:r>
            <a:r>
              <a:rPr lang="th-TH" sz="3600" dirty="0">
                <a:solidFill>
                  <a:schemeClr val="bg1"/>
                </a:solidFill>
                <a:latin typeface="Cloud" panose="02000000000000000000" pitchFamily="50" charset="-34"/>
                <a:ea typeface="Calibri" panose="020F0502020204030204" pitchFamily="34" charset="0"/>
                <a:cs typeface="Cloud" panose="02000000000000000000" pitchFamily="50" charset="-34"/>
              </a:rPr>
              <a:t>3</a:t>
            </a: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12" name="รูปภาพ 11">
            <a:extLst>
              <a:ext uri="{FF2B5EF4-FFF2-40B4-BE49-F238E27FC236}">
                <a16:creationId xmlns:a16="http://schemas.microsoft.com/office/drawing/2014/main" id="{E91465C6-2A09-4E71-9C63-9C00E44501ED}"/>
              </a:ext>
            </a:extLst>
          </p:cNvPr>
          <p:cNvPicPr>
            <a:picLocks noChangeAspect="1"/>
          </p:cNvPicPr>
          <p:nvPr/>
        </p:nvPicPr>
        <p:blipFill rotWithShape="1">
          <a:blip r:embed="rId3">
            <a:extLst>
              <a:ext uri="{28A0092B-C50C-407E-A947-70E740481C1C}">
                <a14:useLocalDpi xmlns:a14="http://schemas.microsoft.com/office/drawing/2010/main" val="0"/>
              </a:ext>
            </a:extLst>
          </a:blip>
          <a:srcRect l="28738" r="42173"/>
          <a:stretch/>
        </p:blipFill>
        <p:spPr>
          <a:xfrm>
            <a:off x="3795197" y="1401617"/>
            <a:ext cx="3476625" cy="4785997"/>
          </a:xfrm>
          <a:prstGeom prst="rect">
            <a:avLst/>
          </a:prstGeom>
        </p:spPr>
      </p:pic>
      <p:pic>
        <p:nvPicPr>
          <p:cNvPr id="13" name="รูปภาพ 12">
            <a:extLst>
              <a:ext uri="{FF2B5EF4-FFF2-40B4-BE49-F238E27FC236}">
                <a16:creationId xmlns:a16="http://schemas.microsoft.com/office/drawing/2014/main" id="{C142A879-A03D-47CF-A4BA-BA0095FD74C8}"/>
              </a:ext>
            </a:extLst>
          </p:cNvPr>
          <p:cNvPicPr>
            <a:picLocks noChangeAspect="1"/>
          </p:cNvPicPr>
          <p:nvPr/>
        </p:nvPicPr>
        <p:blipFill rotWithShape="1">
          <a:blip r:embed="rId3">
            <a:extLst>
              <a:ext uri="{28A0092B-C50C-407E-A947-70E740481C1C}">
                <a14:useLocalDpi xmlns:a14="http://schemas.microsoft.com/office/drawing/2010/main" val="0"/>
              </a:ext>
            </a:extLst>
          </a:blip>
          <a:srcRect l="57110" t="1885" r="49" b="-123"/>
          <a:stretch/>
        </p:blipFill>
        <p:spPr>
          <a:xfrm>
            <a:off x="7487356" y="1637174"/>
            <a:ext cx="4704644" cy="4320120"/>
          </a:xfrm>
          <a:prstGeom prst="rect">
            <a:avLst/>
          </a:prstGeom>
        </p:spPr>
      </p:pic>
    </p:spTree>
    <p:extLst>
      <p:ext uri="{BB962C8B-B14F-4D97-AF65-F5344CB8AC3E}">
        <p14:creationId xmlns:p14="http://schemas.microsoft.com/office/powerpoint/2010/main" val="276647355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 name="กลุ่ม 9">
            <a:extLst>
              <a:ext uri="{FF2B5EF4-FFF2-40B4-BE49-F238E27FC236}">
                <a16:creationId xmlns:a16="http://schemas.microsoft.com/office/drawing/2014/main" id="{CA4B3A90-7E95-427D-AE88-C9E27BC951F6}"/>
              </a:ext>
            </a:extLst>
          </p:cNvPr>
          <p:cNvGrpSpPr/>
          <p:nvPr/>
        </p:nvGrpSpPr>
        <p:grpSpPr>
          <a:xfrm>
            <a:off x="0" y="3600450"/>
            <a:ext cx="6515100" cy="3257550"/>
            <a:chOff x="0" y="3898019"/>
            <a:chExt cx="5962650" cy="2981325"/>
          </a:xfrm>
        </p:grpSpPr>
        <p:pic>
          <p:nvPicPr>
            <p:cNvPr id="8" name="รูปภาพ 7">
              <a:extLst>
                <a:ext uri="{FF2B5EF4-FFF2-40B4-BE49-F238E27FC236}">
                  <a16:creationId xmlns:a16="http://schemas.microsoft.com/office/drawing/2014/main" id="{8AF18F7B-0775-49ED-A929-9EFFC4326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98019"/>
              <a:ext cx="5962650" cy="2981325"/>
            </a:xfrm>
            <a:prstGeom prst="rect">
              <a:avLst/>
            </a:prstGeom>
          </p:spPr>
        </p:pic>
        <p:sp>
          <p:nvSpPr>
            <p:cNvPr id="9" name="สี่เหลี่ยมผืนผ้า 8">
              <a:extLst>
                <a:ext uri="{FF2B5EF4-FFF2-40B4-BE49-F238E27FC236}">
                  <a16:creationId xmlns:a16="http://schemas.microsoft.com/office/drawing/2014/main" id="{0BB1490A-3906-419C-B277-5047D53669A7}"/>
                </a:ext>
              </a:extLst>
            </p:cNvPr>
            <p:cNvSpPr/>
            <p:nvPr/>
          </p:nvSpPr>
          <p:spPr>
            <a:xfrm>
              <a:off x="4238625" y="3898019"/>
              <a:ext cx="1714500" cy="15312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1">
            <a:extLst>
              <a:ext uri="{FF2B5EF4-FFF2-40B4-BE49-F238E27FC236}">
                <a16:creationId xmlns:a16="http://schemas.microsoft.com/office/drawing/2014/main" id="{37CE8623-D5E2-40FC-B7BD-CCAF57DC0F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pic>
        <p:nvPicPr>
          <p:cNvPr id="6" name="รูปภาพ 5">
            <a:extLst>
              <a:ext uri="{FF2B5EF4-FFF2-40B4-BE49-F238E27FC236}">
                <a16:creationId xmlns:a16="http://schemas.microsoft.com/office/drawing/2014/main" id="{CBF590B0-A47F-44ED-8CB0-ADC362876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15801">
            <a:off x="9335998" y="430272"/>
            <a:ext cx="2456393" cy="1228197"/>
          </a:xfrm>
          <a:prstGeom prst="rect">
            <a:avLst/>
          </a:prstGeom>
        </p:spPr>
      </p:pic>
      <p:pic>
        <p:nvPicPr>
          <p:cNvPr id="1026" name="Picture 2" descr="Bing (บิ้ง) ใช้ AI (เอไอ) ในการค้นหาแบบอัจฉริยะ - สอน PHP สอนทำ ...">
            <a:extLst>
              <a:ext uri="{FF2B5EF4-FFF2-40B4-BE49-F238E27FC236}">
                <a16:creationId xmlns:a16="http://schemas.microsoft.com/office/drawing/2014/main" id="{F4B1D80E-FF79-4FC9-A8D9-85E22FC213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27108">
            <a:off x="479502" y="580966"/>
            <a:ext cx="2284383" cy="926807"/>
          </a:xfrm>
          <a:prstGeom prst="rect">
            <a:avLst/>
          </a:prstGeom>
          <a:noFill/>
          <a:extLst>
            <a:ext uri="{909E8E84-426E-40DD-AFC4-6F175D3DCCD1}">
              <a14:hiddenFill xmlns:a14="http://schemas.microsoft.com/office/drawing/2010/main">
                <a:solidFill>
                  <a:srgbClr val="FFFFFF"/>
                </a:solidFill>
              </a14:hiddenFill>
            </a:ext>
          </a:extLst>
        </p:spPr>
      </p:pic>
      <p:pic>
        <p:nvPicPr>
          <p:cNvPr id="12" name="รูปภาพ 11">
            <a:extLst>
              <a:ext uri="{FF2B5EF4-FFF2-40B4-BE49-F238E27FC236}">
                <a16:creationId xmlns:a16="http://schemas.microsoft.com/office/drawing/2014/main" id="{D8A657C6-D575-4023-A578-882BEE7C3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599" y="344222"/>
            <a:ext cx="2590800" cy="876300"/>
          </a:xfrm>
          <a:prstGeom prst="rect">
            <a:avLst/>
          </a:prstGeom>
        </p:spPr>
      </p:pic>
      <p:grpSp>
        <p:nvGrpSpPr>
          <p:cNvPr id="17" name="กลุ่ม 16">
            <a:extLst>
              <a:ext uri="{FF2B5EF4-FFF2-40B4-BE49-F238E27FC236}">
                <a16:creationId xmlns:a16="http://schemas.microsoft.com/office/drawing/2014/main" id="{0A3E2C69-6E8D-4CF7-8DA9-E615B4BC95F6}"/>
              </a:ext>
            </a:extLst>
          </p:cNvPr>
          <p:cNvGrpSpPr/>
          <p:nvPr/>
        </p:nvGrpSpPr>
        <p:grpSpPr>
          <a:xfrm>
            <a:off x="2838449" y="1615758"/>
            <a:ext cx="6515100" cy="2749611"/>
            <a:chOff x="3497848" y="1736663"/>
            <a:chExt cx="6515100" cy="2749611"/>
          </a:xfrm>
        </p:grpSpPr>
        <p:sp>
          <p:nvSpPr>
            <p:cNvPr id="14" name="คำบรรยายภาพ: สี่เหลี่ยมมุมมน 13">
              <a:extLst>
                <a:ext uri="{FF2B5EF4-FFF2-40B4-BE49-F238E27FC236}">
                  <a16:creationId xmlns:a16="http://schemas.microsoft.com/office/drawing/2014/main" id="{C2A045B1-6731-4F20-9635-D0867B46E923}"/>
                </a:ext>
              </a:extLst>
            </p:cNvPr>
            <p:cNvSpPr/>
            <p:nvPr/>
          </p:nvSpPr>
          <p:spPr>
            <a:xfrm>
              <a:off x="3497848" y="1736663"/>
              <a:ext cx="6515100" cy="2749611"/>
            </a:xfrm>
            <a:prstGeom prst="wedgeRoundRectCallout">
              <a:avLst>
                <a:gd name="adj1" fmla="val 29023"/>
                <a:gd name="adj2" fmla="val 69031"/>
                <a:gd name="adj3" fmla="val 16667"/>
              </a:avLst>
            </a:prstGeom>
            <a:solidFill>
              <a:srgbClr val="519E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กล่องข้อความ 15">
              <a:extLst>
                <a:ext uri="{FF2B5EF4-FFF2-40B4-BE49-F238E27FC236}">
                  <a16:creationId xmlns:a16="http://schemas.microsoft.com/office/drawing/2014/main" id="{AA2CD3C7-2345-4C49-94BC-317FC269FCA2}"/>
                </a:ext>
              </a:extLst>
            </p:cNvPr>
            <p:cNvSpPr txBox="1"/>
            <p:nvPr/>
          </p:nvSpPr>
          <p:spPr>
            <a:xfrm>
              <a:off x="3688967" y="2012418"/>
              <a:ext cx="6188458"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algn="thaiDist"/>
              <a:r>
                <a:rPr lang="en-US" sz="2400" b="1" dirty="0">
                  <a:solidFill>
                    <a:srgbClr val="FF0000"/>
                  </a:solidFill>
                  <a:latin typeface="TH Sarabun New" panose="020B0500040200020003" pitchFamily="34" charset="-34"/>
                  <a:cs typeface="TH Sarabun New" panose="020B0500040200020003" pitchFamily="34" charset="-34"/>
                </a:rPr>
                <a:t>Web Search Engine </a:t>
              </a:r>
              <a:r>
                <a:rPr lang="en-US" sz="2400" b="1" dirty="0">
                  <a:solidFill>
                    <a:schemeClr val="bg1"/>
                  </a:solidFill>
                  <a:latin typeface="TH Sarabun New" panose="020B0500040200020003" pitchFamily="34" charset="-34"/>
                  <a:cs typeface="TH Sarabun New" panose="020B0500040200020003" pitchFamily="34" charset="-34"/>
                </a:rPr>
                <a:t>or simply search engine is a computer program that helps you look for information on the Internet. The online search stars with going to one of the web search engine and typing in the words we are going to find. Then, that  web search engine  will search for content related to your word search.</a:t>
              </a:r>
            </a:p>
          </p:txBody>
        </p:sp>
      </p:grpSp>
    </p:spTree>
    <p:extLst>
      <p:ext uri="{BB962C8B-B14F-4D97-AF65-F5344CB8AC3E}">
        <p14:creationId xmlns:p14="http://schemas.microsoft.com/office/powerpoint/2010/main" val="24929519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7CE8623-D5E2-40FC-B7BD-CCAF57DC0F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pic>
        <p:nvPicPr>
          <p:cNvPr id="3" name="รูปภาพ 2">
            <a:extLst>
              <a:ext uri="{FF2B5EF4-FFF2-40B4-BE49-F238E27FC236}">
                <a16:creationId xmlns:a16="http://schemas.microsoft.com/office/drawing/2014/main" id="{6B998F51-A862-4158-A0D5-2F828414FF79}"/>
              </a:ext>
            </a:extLst>
          </p:cNvPr>
          <p:cNvPicPr>
            <a:picLocks noChangeAspect="1"/>
          </p:cNvPicPr>
          <p:nvPr/>
        </p:nvPicPr>
        <p:blipFill rotWithShape="1">
          <a:blip r:embed="rId3">
            <a:extLst>
              <a:ext uri="{28A0092B-C50C-407E-A947-70E740481C1C}">
                <a14:useLocalDpi xmlns:a14="http://schemas.microsoft.com/office/drawing/2010/main" val="0"/>
              </a:ext>
            </a:extLst>
          </a:blip>
          <a:srcRect l="1321" r="3063" b="67856"/>
          <a:stretch/>
        </p:blipFill>
        <p:spPr>
          <a:xfrm>
            <a:off x="1404937" y="1386648"/>
            <a:ext cx="8872538" cy="1482448"/>
          </a:xfrm>
          <a:prstGeom prst="rect">
            <a:avLst/>
          </a:prstGeom>
        </p:spPr>
      </p:pic>
      <p:grpSp>
        <p:nvGrpSpPr>
          <p:cNvPr id="5" name="กลุ่ม 4">
            <a:extLst>
              <a:ext uri="{FF2B5EF4-FFF2-40B4-BE49-F238E27FC236}">
                <a16:creationId xmlns:a16="http://schemas.microsoft.com/office/drawing/2014/main" id="{41F57904-6E0F-4CBE-95EE-9CE0FB089541}"/>
              </a:ext>
            </a:extLst>
          </p:cNvPr>
          <p:cNvGrpSpPr/>
          <p:nvPr/>
        </p:nvGrpSpPr>
        <p:grpSpPr>
          <a:xfrm>
            <a:off x="0" y="0"/>
            <a:ext cx="12192000" cy="1019175"/>
            <a:chOff x="0" y="0"/>
            <a:chExt cx="12192000" cy="1019175"/>
          </a:xfrm>
        </p:grpSpPr>
        <p:sp>
          <p:nvSpPr>
            <p:cNvPr id="6" name="สี่เหลี่ยมผืนผ้า 5">
              <a:extLst>
                <a:ext uri="{FF2B5EF4-FFF2-40B4-BE49-F238E27FC236}">
                  <a16:creationId xmlns:a16="http://schemas.microsoft.com/office/drawing/2014/main" id="{0FD9A268-4019-4F20-B251-7ACB5B497CB4}"/>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ลูกศร: รูปห้าเหลี่ยม 6">
              <a:extLst>
                <a:ext uri="{FF2B5EF4-FFF2-40B4-BE49-F238E27FC236}">
                  <a16:creationId xmlns:a16="http://schemas.microsoft.com/office/drawing/2014/main" id="{B9449ED4-7F39-46FE-9E5D-ADE7DC7DA6AB}"/>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กลุ่ม 7">
              <a:extLst>
                <a:ext uri="{FF2B5EF4-FFF2-40B4-BE49-F238E27FC236}">
                  <a16:creationId xmlns:a16="http://schemas.microsoft.com/office/drawing/2014/main" id="{044ECBBC-A828-4539-B837-48E9BFA58573}"/>
                </a:ext>
              </a:extLst>
            </p:cNvPr>
            <p:cNvGrpSpPr/>
            <p:nvPr/>
          </p:nvGrpSpPr>
          <p:grpSpPr>
            <a:xfrm>
              <a:off x="11811000" y="0"/>
              <a:ext cx="381000" cy="1019175"/>
              <a:chOff x="11811000" y="0"/>
              <a:chExt cx="381000" cy="1019175"/>
            </a:xfrm>
          </p:grpSpPr>
          <p:sp>
            <p:nvSpPr>
              <p:cNvPr id="9" name="ลูกศร: เครื่องหมายบั้ง 8">
                <a:extLst>
                  <a:ext uri="{FF2B5EF4-FFF2-40B4-BE49-F238E27FC236}">
                    <a16:creationId xmlns:a16="http://schemas.microsoft.com/office/drawing/2014/main" id="{92E5F2B3-8A26-4326-8775-F1ECFD16B1D1}"/>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สี่เหลี่ยมผืนผ้า 9">
                <a:extLst>
                  <a:ext uri="{FF2B5EF4-FFF2-40B4-BE49-F238E27FC236}">
                    <a16:creationId xmlns:a16="http://schemas.microsoft.com/office/drawing/2014/main" id="{58280FBA-6000-4339-8D07-176F613A0CE5}"/>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สี่เหลี่ยมผืนผ้า 10">
            <a:extLst>
              <a:ext uri="{FF2B5EF4-FFF2-40B4-BE49-F238E27FC236}">
                <a16:creationId xmlns:a16="http://schemas.microsoft.com/office/drawing/2014/main" id="{99A44623-34F2-47FA-82E8-257D7C697B1C}"/>
              </a:ext>
            </a:extLst>
          </p:cNvPr>
          <p:cNvSpPr/>
          <p:nvPr/>
        </p:nvSpPr>
        <p:spPr>
          <a:xfrm>
            <a:off x="2535954" y="144872"/>
            <a:ext cx="7120091"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How to use a Web Search Engine</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12" name="รูปภาพ 11">
            <a:extLst>
              <a:ext uri="{FF2B5EF4-FFF2-40B4-BE49-F238E27FC236}">
                <a16:creationId xmlns:a16="http://schemas.microsoft.com/office/drawing/2014/main" id="{DB929D55-C966-47B6-8E73-621BC647B3F0}"/>
              </a:ext>
            </a:extLst>
          </p:cNvPr>
          <p:cNvPicPr>
            <a:picLocks noChangeAspect="1"/>
          </p:cNvPicPr>
          <p:nvPr/>
        </p:nvPicPr>
        <p:blipFill rotWithShape="1">
          <a:blip r:embed="rId3">
            <a:extLst>
              <a:ext uri="{28A0092B-C50C-407E-A947-70E740481C1C}">
                <a14:useLocalDpi xmlns:a14="http://schemas.microsoft.com/office/drawing/2010/main" val="0"/>
              </a:ext>
            </a:extLst>
          </a:blip>
          <a:srcRect l="321" t="34327" r="50763"/>
          <a:stretch/>
        </p:blipFill>
        <p:spPr>
          <a:xfrm>
            <a:off x="1404937" y="3177348"/>
            <a:ext cx="4357755" cy="2907747"/>
          </a:xfrm>
          <a:prstGeom prst="rect">
            <a:avLst/>
          </a:prstGeom>
        </p:spPr>
      </p:pic>
      <p:pic>
        <p:nvPicPr>
          <p:cNvPr id="13" name="รูปภาพ 12">
            <a:extLst>
              <a:ext uri="{FF2B5EF4-FFF2-40B4-BE49-F238E27FC236}">
                <a16:creationId xmlns:a16="http://schemas.microsoft.com/office/drawing/2014/main" id="{4A4478F7-A397-48A0-B43C-9B2E740DC987}"/>
              </a:ext>
            </a:extLst>
          </p:cNvPr>
          <p:cNvPicPr>
            <a:picLocks noChangeAspect="1"/>
          </p:cNvPicPr>
          <p:nvPr/>
        </p:nvPicPr>
        <p:blipFill rotWithShape="1">
          <a:blip r:embed="rId3">
            <a:extLst>
              <a:ext uri="{28A0092B-C50C-407E-A947-70E740481C1C}">
                <a14:useLocalDpi xmlns:a14="http://schemas.microsoft.com/office/drawing/2010/main" val="0"/>
              </a:ext>
            </a:extLst>
          </a:blip>
          <a:srcRect l="48984" t="33375" r="2100" b="952"/>
          <a:stretch/>
        </p:blipFill>
        <p:spPr>
          <a:xfrm>
            <a:off x="5919720" y="3118126"/>
            <a:ext cx="4357755" cy="2907747"/>
          </a:xfrm>
          <a:prstGeom prst="rect">
            <a:avLst/>
          </a:prstGeom>
        </p:spPr>
      </p:pic>
      <p:sp>
        <p:nvSpPr>
          <p:cNvPr id="14" name="Rectangle 7">
            <a:extLst>
              <a:ext uri="{FF2B5EF4-FFF2-40B4-BE49-F238E27FC236}">
                <a16:creationId xmlns:a16="http://schemas.microsoft.com/office/drawing/2014/main" id="{C51E1E46-EC1C-4D33-93C7-A3111D6E9982}"/>
              </a:ext>
            </a:extLst>
          </p:cNvPr>
          <p:cNvSpPr/>
          <p:nvPr/>
        </p:nvSpPr>
        <p:spPr>
          <a:xfrm rot="18900000">
            <a:off x="10531997" y="4596444"/>
            <a:ext cx="895385" cy="199472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178185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7CE8623-D5E2-40FC-B7BD-CCAF57DC0F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grpSp>
        <p:nvGrpSpPr>
          <p:cNvPr id="3" name="กลุ่ม 2">
            <a:extLst>
              <a:ext uri="{FF2B5EF4-FFF2-40B4-BE49-F238E27FC236}">
                <a16:creationId xmlns:a16="http://schemas.microsoft.com/office/drawing/2014/main" id="{FCB08131-1FC7-4E7E-8FB5-D15596376D75}"/>
              </a:ext>
            </a:extLst>
          </p:cNvPr>
          <p:cNvGrpSpPr/>
          <p:nvPr/>
        </p:nvGrpSpPr>
        <p:grpSpPr>
          <a:xfrm>
            <a:off x="0" y="0"/>
            <a:ext cx="12192000" cy="1019175"/>
            <a:chOff x="0" y="0"/>
            <a:chExt cx="12192000" cy="1019175"/>
          </a:xfrm>
        </p:grpSpPr>
        <p:sp>
          <p:nvSpPr>
            <p:cNvPr id="5" name="สี่เหลี่ยมผืนผ้า 4">
              <a:extLst>
                <a:ext uri="{FF2B5EF4-FFF2-40B4-BE49-F238E27FC236}">
                  <a16:creationId xmlns:a16="http://schemas.microsoft.com/office/drawing/2014/main" id="{B9BA64E0-2838-45D0-A7D1-B19ABAC15F56}"/>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ลูกศร: รูปห้าเหลี่ยม 5">
              <a:extLst>
                <a:ext uri="{FF2B5EF4-FFF2-40B4-BE49-F238E27FC236}">
                  <a16:creationId xmlns:a16="http://schemas.microsoft.com/office/drawing/2014/main" id="{706B8D6D-D020-43B4-BCF8-AA0BCBFF2904}"/>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6">
              <a:extLst>
                <a:ext uri="{FF2B5EF4-FFF2-40B4-BE49-F238E27FC236}">
                  <a16:creationId xmlns:a16="http://schemas.microsoft.com/office/drawing/2014/main" id="{9DE1A716-0D00-46D1-B3EB-B6156E54B85D}"/>
                </a:ext>
              </a:extLst>
            </p:cNvPr>
            <p:cNvGrpSpPr/>
            <p:nvPr/>
          </p:nvGrpSpPr>
          <p:grpSpPr>
            <a:xfrm>
              <a:off x="11811000" y="0"/>
              <a:ext cx="381000" cy="1019175"/>
              <a:chOff x="11811000" y="0"/>
              <a:chExt cx="381000" cy="1019175"/>
            </a:xfrm>
          </p:grpSpPr>
          <p:sp>
            <p:nvSpPr>
              <p:cNvPr id="8" name="ลูกศร: เครื่องหมายบั้ง 7">
                <a:extLst>
                  <a:ext uri="{FF2B5EF4-FFF2-40B4-BE49-F238E27FC236}">
                    <a16:creationId xmlns:a16="http://schemas.microsoft.com/office/drawing/2014/main" id="{323599D4-5D18-4E46-ACF1-D439B7339302}"/>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สี่เหลี่ยมผืนผ้า 8">
                <a:extLst>
                  <a:ext uri="{FF2B5EF4-FFF2-40B4-BE49-F238E27FC236}">
                    <a16:creationId xmlns:a16="http://schemas.microsoft.com/office/drawing/2014/main" id="{ABF9F138-5634-41D4-9782-BE551599394E}"/>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สี่เหลี่ยมผืนผ้า 9">
            <a:extLst>
              <a:ext uri="{FF2B5EF4-FFF2-40B4-BE49-F238E27FC236}">
                <a16:creationId xmlns:a16="http://schemas.microsoft.com/office/drawing/2014/main" id="{F73911A4-7F51-480F-B624-44968CF1635C}"/>
              </a:ext>
            </a:extLst>
          </p:cNvPr>
          <p:cNvSpPr/>
          <p:nvPr/>
        </p:nvSpPr>
        <p:spPr>
          <a:xfrm>
            <a:off x="2535954" y="144872"/>
            <a:ext cx="7120091"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How to use a Web Search Engine</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grpSp>
        <p:nvGrpSpPr>
          <p:cNvPr id="14" name="กลุ่ม 13">
            <a:extLst>
              <a:ext uri="{FF2B5EF4-FFF2-40B4-BE49-F238E27FC236}">
                <a16:creationId xmlns:a16="http://schemas.microsoft.com/office/drawing/2014/main" id="{CE854E28-C1EC-4AA6-A69B-56B793D94E09}"/>
              </a:ext>
            </a:extLst>
          </p:cNvPr>
          <p:cNvGrpSpPr/>
          <p:nvPr/>
        </p:nvGrpSpPr>
        <p:grpSpPr>
          <a:xfrm>
            <a:off x="753781" y="1364073"/>
            <a:ext cx="10480408" cy="4970052"/>
            <a:chOff x="1428750" y="1219200"/>
            <a:chExt cx="9319663" cy="4419600"/>
          </a:xfrm>
        </p:grpSpPr>
        <p:pic>
          <p:nvPicPr>
            <p:cNvPr id="11" name="รูปภาพ 10">
              <a:extLst>
                <a:ext uri="{FF2B5EF4-FFF2-40B4-BE49-F238E27FC236}">
                  <a16:creationId xmlns:a16="http://schemas.microsoft.com/office/drawing/2014/main" id="{7A2576E9-5310-42F4-B0BD-3C322BFAA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587" y="1238060"/>
              <a:ext cx="9304826" cy="4381880"/>
            </a:xfrm>
            <a:prstGeom prst="rect">
              <a:avLst/>
            </a:prstGeom>
          </p:spPr>
        </p:pic>
        <p:sp>
          <p:nvSpPr>
            <p:cNvPr id="12" name="สี่เหลี่ยมผืนผ้า 11">
              <a:extLst>
                <a:ext uri="{FF2B5EF4-FFF2-40B4-BE49-F238E27FC236}">
                  <a16:creationId xmlns:a16="http://schemas.microsoft.com/office/drawing/2014/main" id="{C4C5616F-EC03-4007-91AE-851D83556DC9}"/>
                </a:ext>
              </a:extLst>
            </p:cNvPr>
            <p:cNvSpPr/>
            <p:nvPr/>
          </p:nvSpPr>
          <p:spPr>
            <a:xfrm>
              <a:off x="1428750" y="1219200"/>
              <a:ext cx="4019550" cy="809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สี่เหลี่ยมผืนผ้า 12">
              <a:extLst>
                <a:ext uri="{FF2B5EF4-FFF2-40B4-BE49-F238E27FC236}">
                  <a16:creationId xmlns:a16="http://schemas.microsoft.com/office/drawing/2014/main" id="{3A656684-6F99-4E8E-B724-7BEA7501056A}"/>
                </a:ext>
              </a:extLst>
            </p:cNvPr>
            <p:cNvSpPr/>
            <p:nvPr/>
          </p:nvSpPr>
          <p:spPr>
            <a:xfrm>
              <a:off x="1428750" y="5233987"/>
              <a:ext cx="2143125" cy="4048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05108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สี่เหลี่ยมผืนผ้า 5">
            <a:extLst>
              <a:ext uri="{FF2B5EF4-FFF2-40B4-BE49-F238E27FC236}">
                <a16:creationId xmlns:a16="http://schemas.microsoft.com/office/drawing/2014/main" id="{AC7B7A9D-6164-4697-962C-36B452187B77}"/>
              </a:ext>
            </a:extLst>
          </p:cNvPr>
          <p:cNvSpPr/>
          <p:nvPr/>
        </p:nvSpPr>
        <p:spPr>
          <a:xfrm>
            <a:off x="5686425" y="3152775"/>
            <a:ext cx="6505575" cy="182880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รูปภาพ 2">
            <a:extLst>
              <a:ext uri="{FF2B5EF4-FFF2-40B4-BE49-F238E27FC236}">
                <a16:creationId xmlns:a16="http://schemas.microsoft.com/office/drawing/2014/main" id="{6306F72F-D1B4-4F82-9966-4CF99B7DF48A}"/>
              </a:ext>
            </a:extLst>
          </p:cNvPr>
          <p:cNvPicPr>
            <a:picLocks noChangeAspect="1"/>
          </p:cNvPicPr>
          <p:nvPr/>
        </p:nvPicPr>
        <p:blipFill rotWithShape="1">
          <a:blip r:embed="rId3">
            <a:extLst>
              <a:ext uri="{28A0092B-C50C-407E-A947-70E740481C1C}">
                <a14:useLocalDpi xmlns:a14="http://schemas.microsoft.com/office/drawing/2010/main" val="0"/>
              </a:ext>
            </a:extLst>
          </a:blip>
          <a:srcRect l="773" t="43524" r="51027" b="618"/>
          <a:stretch/>
        </p:blipFill>
        <p:spPr>
          <a:xfrm>
            <a:off x="276225" y="468617"/>
            <a:ext cx="6172200" cy="6198883"/>
          </a:xfrm>
          <a:prstGeom prst="rect">
            <a:avLst/>
          </a:prstGeom>
        </p:spPr>
      </p:pic>
      <p:pic>
        <p:nvPicPr>
          <p:cNvPr id="4" name="Picture 1">
            <a:extLst>
              <a:ext uri="{FF2B5EF4-FFF2-40B4-BE49-F238E27FC236}">
                <a16:creationId xmlns:a16="http://schemas.microsoft.com/office/drawing/2014/main" id="{37CE8623-D5E2-40FC-B7BD-CCAF57DC0F6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pic>
        <p:nvPicPr>
          <p:cNvPr id="5" name="รูปภาพ 4">
            <a:extLst>
              <a:ext uri="{FF2B5EF4-FFF2-40B4-BE49-F238E27FC236}">
                <a16:creationId xmlns:a16="http://schemas.microsoft.com/office/drawing/2014/main" id="{05C71A20-1F3E-43DA-A507-FE8CBE8CB46D}"/>
              </a:ext>
            </a:extLst>
          </p:cNvPr>
          <p:cNvPicPr>
            <a:picLocks noChangeAspect="1"/>
          </p:cNvPicPr>
          <p:nvPr/>
        </p:nvPicPr>
        <p:blipFill rotWithShape="1">
          <a:blip r:embed="rId3">
            <a:extLst>
              <a:ext uri="{28A0092B-C50C-407E-A947-70E740481C1C}">
                <a14:useLocalDpi xmlns:a14="http://schemas.microsoft.com/office/drawing/2010/main" val="0"/>
              </a:ext>
            </a:extLst>
          </a:blip>
          <a:srcRect l="10772" t="925" r="64103" b="71414"/>
          <a:stretch/>
        </p:blipFill>
        <p:spPr>
          <a:xfrm>
            <a:off x="8116006" y="468617"/>
            <a:ext cx="2628194" cy="2507512"/>
          </a:xfrm>
          <a:prstGeom prst="rect">
            <a:avLst/>
          </a:prstGeom>
        </p:spPr>
      </p:pic>
      <p:sp>
        <p:nvSpPr>
          <p:cNvPr id="7" name="สี่เหลี่ยมผืนผ้า 6">
            <a:extLst>
              <a:ext uri="{FF2B5EF4-FFF2-40B4-BE49-F238E27FC236}">
                <a16:creationId xmlns:a16="http://schemas.microsoft.com/office/drawing/2014/main" id="{52183ADE-D7E2-4DEA-89C7-2BCF073D31D7}"/>
              </a:ext>
            </a:extLst>
          </p:cNvPr>
          <p:cNvSpPr/>
          <p:nvPr/>
        </p:nvSpPr>
        <p:spPr>
          <a:xfrm>
            <a:off x="6878314" y="3429000"/>
            <a:ext cx="5103577" cy="1366528"/>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b="1" dirty="0">
                <a:solidFill>
                  <a:schemeClr val="bg1"/>
                </a:solidFill>
                <a:latin typeface="Cloud" panose="02000000000000000000" pitchFamily="50" charset="-34"/>
                <a:ea typeface="Calibri" panose="020F0502020204030204" pitchFamily="34" charset="0"/>
                <a:cs typeface="Cloud" panose="02000000000000000000" pitchFamily="50" charset="-34"/>
              </a:rPr>
              <a:t>Messenger Application</a:t>
            </a:r>
            <a:br>
              <a:rPr lang="th-TH" sz="3600" b="1" dirty="0">
                <a:solidFill>
                  <a:schemeClr val="bg1"/>
                </a:solidFill>
                <a:latin typeface="Cloud" panose="02000000000000000000" pitchFamily="50" charset="-34"/>
                <a:ea typeface="Calibri" panose="020F0502020204030204" pitchFamily="34" charset="0"/>
                <a:cs typeface="Cloud" panose="02000000000000000000" pitchFamily="50" charset="-34"/>
              </a:rPr>
            </a:br>
            <a:r>
              <a:rPr lang="en-US" sz="3600" b="1" dirty="0">
                <a:solidFill>
                  <a:schemeClr val="bg1"/>
                </a:solidFill>
                <a:latin typeface="Cloud" panose="02000000000000000000" pitchFamily="50" charset="-34"/>
                <a:ea typeface="Calibri" panose="020F0502020204030204" pitchFamily="34" charset="0"/>
                <a:cs typeface="Cloud" panose="02000000000000000000" pitchFamily="50" charset="-34"/>
              </a:rPr>
              <a:t>Line</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spTree>
    <p:extLst>
      <p:ext uri="{BB962C8B-B14F-4D97-AF65-F5344CB8AC3E}">
        <p14:creationId xmlns:p14="http://schemas.microsoft.com/office/powerpoint/2010/main" val="2544779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สี่เหลี่ยมผืนผ้า 5">
            <a:extLst>
              <a:ext uri="{FF2B5EF4-FFF2-40B4-BE49-F238E27FC236}">
                <a16:creationId xmlns:a16="http://schemas.microsoft.com/office/drawing/2014/main" id="{853F4838-F87E-4D56-94DA-5C5A66F2ECEA}"/>
              </a:ext>
            </a:extLst>
          </p:cNvPr>
          <p:cNvSpPr/>
          <p:nvPr/>
        </p:nvSpPr>
        <p:spPr>
          <a:xfrm>
            <a:off x="0" y="3038942"/>
            <a:ext cx="5762625" cy="1828800"/>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สี่เหลี่ยมผืนผ้า 6">
            <a:extLst>
              <a:ext uri="{FF2B5EF4-FFF2-40B4-BE49-F238E27FC236}">
                <a16:creationId xmlns:a16="http://schemas.microsoft.com/office/drawing/2014/main" id="{B4172DC8-6CA9-4650-BA27-54FCA28B12F2}"/>
              </a:ext>
            </a:extLst>
          </p:cNvPr>
          <p:cNvSpPr/>
          <p:nvPr/>
        </p:nvSpPr>
        <p:spPr>
          <a:xfrm>
            <a:off x="291423" y="3205958"/>
            <a:ext cx="5103577" cy="1494768"/>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b="1">
                <a:solidFill>
                  <a:schemeClr val="bg1"/>
                </a:solidFill>
                <a:latin typeface="Cloud" panose="02000000000000000000" pitchFamily="50" charset="-34"/>
                <a:ea typeface="Calibri" panose="020F0502020204030204" pitchFamily="34" charset="0"/>
                <a:cs typeface="Cloud" panose="02000000000000000000" pitchFamily="50" charset="-34"/>
              </a:rPr>
              <a:t>Messenger Application</a:t>
            </a:r>
            <a:endParaRPr lang="th-TH" sz="3600" b="1" dirty="0">
              <a:solidFill>
                <a:schemeClr val="bg1"/>
              </a:solidFill>
              <a:latin typeface="Cloud" panose="02000000000000000000" pitchFamily="50" charset="-34"/>
              <a:ea typeface="Calibri" panose="020F0502020204030204" pitchFamily="34" charset="0"/>
              <a:cs typeface="Cloud" panose="02000000000000000000" pitchFamily="50" charset="-34"/>
            </a:endParaRPr>
          </a:p>
          <a:p>
            <a:pPr algn="ctr">
              <a:lnSpc>
                <a:spcPct val="115000"/>
              </a:lnSpc>
              <a:spcAft>
                <a:spcPts val="1000"/>
              </a:spcAft>
            </a:pPr>
            <a:r>
              <a:rPr lang="en-US" sz="3600" b="1" dirty="0" err="1">
                <a:solidFill>
                  <a:schemeClr val="bg1"/>
                </a:solidFill>
                <a:latin typeface="Cloud" panose="02000000000000000000" pitchFamily="50" charset="-34"/>
                <a:ea typeface="Calibri" panose="020F0502020204030204" pitchFamily="34" charset="0"/>
                <a:cs typeface="Cloud" panose="02000000000000000000" pitchFamily="50" charset="-34"/>
              </a:rPr>
              <a:t>WhatsApp</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3" name="รูปภาพ 2">
            <a:extLst>
              <a:ext uri="{FF2B5EF4-FFF2-40B4-BE49-F238E27FC236}">
                <a16:creationId xmlns:a16="http://schemas.microsoft.com/office/drawing/2014/main" id="{46E054BB-E7D2-4CFA-84A3-87514B94D638}"/>
              </a:ext>
            </a:extLst>
          </p:cNvPr>
          <p:cNvPicPr>
            <a:picLocks noChangeAspect="1"/>
          </p:cNvPicPr>
          <p:nvPr/>
        </p:nvPicPr>
        <p:blipFill rotWithShape="1">
          <a:blip r:embed="rId2">
            <a:extLst>
              <a:ext uri="{28A0092B-C50C-407E-A947-70E740481C1C}">
                <a14:useLocalDpi xmlns:a14="http://schemas.microsoft.com/office/drawing/2010/main" val="0"/>
              </a:ext>
            </a:extLst>
          </a:blip>
          <a:srcRect l="50163" t="43781" r="1637" b="361"/>
          <a:stretch/>
        </p:blipFill>
        <p:spPr>
          <a:xfrm>
            <a:off x="5943599" y="329558"/>
            <a:ext cx="6172200" cy="6198883"/>
          </a:xfrm>
          <a:prstGeom prst="rect">
            <a:avLst/>
          </a:prstGeom>
        </p:spPr>
      </p:pic>
      <p:pic>
        <p:nvPicPr>
          <p:cNvPr id="4" name="Picture 1">
            <a:extLst>
              <a:ext uri="{FF2B5EF4-FFF2-40B4-BE49-F238E27FC236}">
                <a16:creationId xmlns:a16="http://schemas.microsoft.com/office/drawing/2014/main" id="{37CE8623-D5E2-40FC-B7BD-CCAF57DC0F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pic>
        <p:nvPicPr>
          <p:cNvPr id="5" name="รูปภาพ 4">
            <a:extLst>
              <a:ext uri="{FF2B5EF4-FFF2-40B4-BE49-F238E27FC236}">
                <a16:creationId xmlns:a16="http://schemas.microsoft.com/office/drawing/2014/main" id="{3542B8B9-D947-442B-B8B6-7305645D1150}"/>
              </a:ext>
            </a:extLst>
          </p:cNvPr>
          <p:cNvPicPr>
            <a:picLocks noChangeAspect="1"/>
          </p:cNvPicPr>
          <p:nvPr/>
        </p:nvPicPr>
        <p:blipFill rotWithShape="1">
          <a:blip r:embed="rId2">
            <a:extLst>
              <a:ext uri="{28A0092B-C50C-407E-A947-70E740481C1C}">
                <a14:useLocalDpi xmlns:a14="http://schemas.microsoft.com/office/drawing/2010/main" val="0"/>
              </a:ext>
            </a:extLst>
          </a:blip>
          <a:srcRect l="52752" t="900" r="27239" b="72063"/>
          <a:stretch/>
        </p:blipFill>
        <p:spPr>
          <a:xfrm>
            <a:off x="1800225" y="329558"/>
            <a:ext cx="2085975" cy="2442684"/>
          </a:xfrm>
          <a:prstGeom prst="rect">
            <a:avLst/>
          </a:prstGeom>
        </p:spPr>
      </p:pic>
    </p:spTree>
    <p:extLst>
      <p:ext uri="{BB962C8B-B14F-4D97-AF65-F5344CB8AC3E}">
        <p14:creationId xmlns:p14="http://schemas.microsoft.com/office/powerpoint/2010/main" val="327077530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กลุ่ม 13">
            <a:extLst>
              <a:ext uri="{FF2B5EF4-FFF2-40B4-BE49-F238E27FC236}">
                <a16:creationId xmlns:a16="http://schemas.microsoft.com/office/drawing/2014/main" id="{31EFAFA9-9520-403E-81DB-2BA8A53CC460}"/>
              </a:ext>
            </a:extLst>
          </p:cNvPr>
          <p:cNvGrpSpPr/>
          <p:nvPr/>
        </p:nvGrpSpPr>
        <p:grpSpPr>
          <a:xfrm>
            <a:off x="0" y="0"/>
            <a:ext cx="12192000" cy="1019175"/>
            <a:chOff x="0" y="0"/>
            <a:chExt cx="12192000" cy="1019175"/>
          </a:xfrm>
        </p:grpSpPr>
        <p:sp>
          <p:nvSpPr>
            <p:cNvPr id="4" name="สี่เหลี่ยมผืนผ้า 3">
              <a:extLst>
                <a:ext uri="{FF2B5EF4-FFF2-40B4-BE49-F238E27FC236}">
                  <a16:creationId xmlns:a16="http://schemas.microsoft.com/office/drawing/2014/main" id="{BBD5C001-D43C-48E4-8899-6F99EE5A234D}"/>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ลูกศร: รูปห้าเหลี่ยม 4">
              <a:extLst>
                <a:ext uri="{FF2B5EF4-FFF2-40B4-BE49-F238E27FC236}">
                  <a16:creationId xmlns:a16="http://schemas.microsoft.com/office/drawing/2014/main" id="{DA78B828-5DBC-45F7-A346-8184854FFA2D}"/>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กลุ่ม 12">
              <a:extLst>
                <a:ext uri="{FF2B5EF4-FFF2-40B4-BE49-F238E27FC236}">
                  <a16:creationId xmlns:a16="http://schemas.microsoft.com/office/drawing/2014/main" id="{DDB730C7-9073-4956-99E9-D1B2AB9F2443}"/>
                </a:ext>
              </a:extLst>
            </p:cNvPr>
            <p:cNvGrpSpPr/>
            <p:nvPr/>
          </p:nvGrpSpPr>
          <p:grpSpPr>
            <a:xfrm>
              <a:off x="11811000" y="0"/>
              <a:ext cx="381000" cy="1019175"/>
              <a:chOff x="11811000" y="0"/>
              <a:chExt cx="381000" cy="1019175"/>
            </a:xfrm>
          </p:grpSpPr>
          <p:sp>
            <p:nvSpPr>
              <p:cNvPr id="11" name="ลูกศร: เครื่องหมายบั้ง 10">
                <a:extLst>
                  <a:ext uri="{FF2B5EF4-FFF2-40B4-BE49-F238E27FC236}">
                    <a16:creationId xmlns:a16="http://schemas.microsoft.com/office/drawing/2014/main" id="{4F76E7C0-44B3-43C3-90B9-1B45099BD251}"/>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สี่เหลี่ยมผืนผ้า 11">
                <a:extLst>
                  <a:ext uri="{FF2B5EF4-FFF2-40B4-BE49-F238E27FC236}">
                    <a16:creationId xmlns:a16="http://schemas.microsoft.com/office/drawing/2014/main" id="{A565AE9B-164D-4049-A7DD-F96646E400E4}"/>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รูปภาพ 15">
            <a:extLst>
              <a:ext uri="{FF2B5EF4-FFF2-40B4-BE49-F238E27FC236}">
                <a16:creationId xmlns:a16="http://schemas.microsoft.com/office/drawing/2014/main" id="{8372AC74-7E79-4710-A12F-94D15638B0BE}"/>
              </a:ext>
            </a:extLst>
          </p:cNvPr>
          <p:cNvPicPr>
            <a:picLocks noChangeAspect="1"/>
          </p:cNvPicPr>
          <p:nvPr/>
        </p:nvPicPr>
        <p:blipFill rotWithShape="1">
          <a:blip r:embed="rId2">
            <a:extLst>
              <a:ext uri="{28A0092B-C50C-407E-A947-70E740481C1C}">
                <a14:useLocalDpi xmlns:a14="http://schemas.microsoft.com/office/drawing/2010/main" val="0"/>
              </a:ext>
            </a:extLst>
          </a:blip>
          <a:srcRect t="5478" b="21204"/>
          <a:stretch/>
        </p:blipFill>
        <p:spPr>
          <a:xfrm>
            <a:off x="800406" y="1843815"/>
            <a:ext cx="10591188" cy="3170369"/>
          </a:xfrm>
          <a:prstGeom prst="rect">
            <a:avLst/>
          </a:prstGeom>
        </p:spPr>
      </p:pic>
      <p:sp>
        <p:nvSpPr>
          <p:cNvPr id="17" name="สี่เหลี่ยมผืนผ้า 16">
            <a:extLst>
              <a:ext uri="{FF2B5EF4-FFF2-40B4-BE49-F238E27FC236}">
                <a16:creationId xmlns:a16="http://schemas.microsoft.com/office/drawing/2014/main" id="{D5F9F8E4-D665-4653-B634-EA79F8E335D1}"/>
              </a:ext>
            </a:extLst>
          </p:cNvPr>
          <p:cNvSpPr/>
          <p:nvPr/>
        </p:nvSpPr>
        <p:spPr>
          <a:xfrm>
            <a:off x="2222535" y="144872"/>
            <a:ext cx="7746929" cy="729430"/>
          </a:xfrm>
          <a:prstGeom prst="rect">
            <a:avLst/>
          </a:prstGeom>
          <a:effectLst>
            <a:outerShdw blurRad="50800" dist="38100" dir="2700000" algn="tl" rotWithShape="0">
              <a:prstClr val="black">
                <a:alpha val="40000"/>
              </a:prstClr>
            </a:outerShdw>
          </a:effectLst>
        </p:spPr>
        <p:txBody>
          <a:bodyPr wrap="none">
            <a:spAutoFit/>
          </a:bodyPr>
          <a:lstStyle/>
          <a:p>
            <a:pP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Vocabulary: Written communication</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sp>
        <p:nvSpPr>
          <p:cNvPr id="18" name="สี่เหลี่ยมผืนผ้า: มุมตัดด้านทแยง 17">
            <a:extLst>
              <a:ext uri="{FF2B5EF4-FFF2-40B4-BE49-F238E27FC236}">
                <a16:creationId xmlns:a16="http://schemas.microsoft.com/office/drawing/2014/main" id="{79A7CA58-C507-497C-A69C-2306BC9B0BC8}"/>
              </a:ext>
            </a:extLst>
          </p:cNvPr>
          <p:cNvSpPr/>
          <p:nvPr/>
        </p:nvSpPr>
        <p:spPr>
          <a:xfrm>
            <a:off x="800406" y="5247310"/>
            <a:ext cx="2818417" cy="633649"/>
          </a:xfrm>
          <a:prstGeom prst="snip2DiagRect">
            <a:avLst/>
          </a:prstGeom>
          <a:solidFill>
            <a:srgbClr val="519EA4"/>
          </a:solid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loud" panose="02000000000000000000" pitchFamily="50" charset="-34"/>
                <a:cs typeface="Cloud" panose="02000000000000000000" pitchFamily="50" charset="-34"/>
              </a:rPr>
              <a:t>letter</a:t>
            </a:r>
          </a:p>
        </p:txBody>
      </p:sp>
      <p:sp>
        <p:nvSpPr>
          <p:cNvPr id="19" name="สี่เหลี่ยมผืนผ้า: มุมตัดด้านทแยง 18">
            <a:extLst>
              <a:ext uri="{FF2B5EF4-FFF2-40B4-BE49-F238E27FC236}">
                <a16:creationId xmlns:a16="http://schemas.microsoft.com/office/drawing/2014/main" id="{B1B98DB5-5082-4D08-93C1-7944AC436089}"/>
              </a:ext>
            </a:extLst>
          </p:cNvPr>
          <p:cNvSpPr/>
          <p:nvPr/>
        </p:nvSpPr>
        <p:spPr>
          <a:xfrm>
            <a:off x="4895586" y="5247309"/>
            <a:ext cx="2818417" cy="633649"/>
          </a:xfrm>
          <a:prstGeom prst="snip2DiagRect">
            <a:avLst/>
          </a:prstGeom>
          <a:solidFill>
            <a:srgbClr val="519EA4"/>
          </a:solid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loud" panose="02000000000000000000" pitchFamily="50" charset="-34"/>
                <a:cs typeface="Cloud" panose="02000000000000000000" pitchFamily="50" charset="-34"/>
              </a:rPr>
              <a:t>e-mail</a:t>
            </a:r>
          </a:p>
        </p:txBody>
      </p:sp>
      <p:sp>
        <p:nvSpPr>
          <p:cNvPr id="20" name="สี่เหลี่ยมผืนผ้า: มุมตัดด้านทแยง 19">
            <a:extLst>
              <a:ext uri="{FF2B5EF4-FFF2-40B4-BE49-F238E27FC236}">
                <a16:creationId xmlns:a16="http://schemas.microsoft.com/office/drawing/2014/main" id="{B294AFEE-96BB-4334-831B-13705D3D3E1B}"/>
              </a:ext>
            </a:extLst>
          </p:cNvPr>
          <p:cNvSpPr/>
          <p:nvPr/>
        </p:nvSpPr>
        <p:spPr>
          <a:xfrm>
            <a:off x="8726189" y="5247308"/>
            <a:ext cx="2818417" cy="633649"/>
          </a:xfrm>
          <a:prstGeom prst="snip2DiagRect">
            <a:avLst/>
          </a:prstGeom>
          <a:solidFill>
            <a:srgbClr val="519EA4"/>
          </a:solid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loud" panose="02000000000000000000" pitchFamily="50" charset="-34"/>
                <a:cs typeface="Cloud" panose="02000000000000000000" pitchFamily="50" charset="-34"/>
              </a:rPr>
              <a:t>fax</a:t>
            </a:r>
          </a:p>
        </p:txBody>
      </p:sp>
      <p:pic>
        <p:nvPicPr>
          <p:cNvPr id="27" name="Picture 1">
            <a:extLst>
              <a:ext uri="{FF2B5EF4-FFF2-40B4-BE49-F238E27FC236}">
                <a16:creationId xmlns:a16="http://schemas.microsoft.com/office/drawing/2014/main" id="{1C804CD3-8580-42C1-9C66-F1B90F84E8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spTree>
    <p:extLst>
      <p:ext uri="{BB962C8B-B14F-4D97-AF65-F5344CB8AC3E}">
        <p14:creationId xmlns:p14="http://schemas.microsoft.com/office/powerpoint/2010/main" val="3285165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กลุ่ม 13">
            <a:extLst>
              <a:ext uri="{FF2B5EF4-FFF2-40B4-BE49-F238E27FC236}">
                <a16:creationId xmlns:a16="http://schemas.microsoft.com/office/drawing/2014/main" id="{31EFAFA9-9520-403E-81DB-2BA8A53CC460}"/>
              </a:ext>
            </a:extLst>
          </p:cNvPr>
          <p:cNvGrpSpPr/>
          <p:nvPr/>
        </p:nvGrpSpPr>
        <p:grpSpPr>
          <a:xfrm>
            <a:off x="0" y="0"/>
            <a:ext cx="12192000" cy="1019175"/>
            <a:chOff x="0" y="0"/>
            <a:chExt cx="12192000" cy="1019175"/>
          </a:xfrm>
        </p:grpSpPr>
        <p:sp>
          <p:nvSpPr>
            <p:cNvPr id="4" name="สี่เหลี่ยมผืนผ้า 3">
              <a:extLst>
                <a:ext uri="{FF2B5EF4-FFF2-40B4-BE49-F238E27FC236}">
                  <a16:creationId xmlns:a16="http://schemas.microsoft.com/office/drawing/2014/main" id="{BBD5C001-D43C-48E4-8899-6F99EE5A234D}"/>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ลูกศร: รูปห้าเหลี่ยม 4">
              <a:extLst>
                <a:ext uri="{FF2B5EF4-FFF2-40B4-BE49-F238E27FC236}">
                  <a16:creationId xmlns:a16="http://schemas.microsoft.com/office/drawing/2014/main" id="{DA78B828-5DBC-45F7-A346-8184854FFA2D}"/>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กลุ่ม 12">
              <a:extLst>
                <a:ext uri="{FF2B5EF4-FFF2-40B4-BE49-F238E27FC236}">
                  <a16:creationId xmlns:a16="http://schemas.microsoft.com/office/drawing/2014/main" id="{DDB730C7-9073-4956-99E9-D1B2AB9F2443}"/>
                </a:ext>
              </a:extLst>
            </p:cNvPr>
            <p:cNvGrpSpPr/>
            <p:nvPr/>
          </p:nvGrpSpPr>
          <p:grpSpPr>
            <a:xfrm>
              <a:off x="11811000" y="0"/>
              <a:ext cx="381000" cy="1019175"/>
              <a:chOff x="11811000" y="0"/>
              <a:chExt cx="381000" cy="1019175"/>
            </a:xfrm>
          </p:grpSpPr>
          <p:sp>
            <p:nvSpPr>
              <p:cNvPr id="11" name="ลูกศร: เครื่องหมายบั้ง 10">
                <a:extLst>
                  <a:ext uri="{FF2B5EF4-FFF2-40B4-BE49-F238E27FC236}">
                    <a16:creationId xmlns:a16="http://schemas.microsoft.com/office/drawing/2014/main" id="{4F76E7C0-44B3-43C3-90B9-1B45099BD251}"/>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สี่เหลี่ยมผืนผ้า 11">
                <a:extLst>
                  <a:ext uri="{FF2B5EF4-FFF2-40B4-BE49-F238E27FC236}">
                    <a16:creationId xmlns:a16="http://schemas.microsoft.com/office/drawing/2014/main" id="{A565AE9B-164D-4049-A7DD-F96646E400E4}"/>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สี่เหลี่ยมผืนผ้า 16">
            <a:extLst>
              <a:ext uri="{FF2B5EF4-FFF2-40B4-BE49-F238E27FC236}">
                <a16:creationId xmlns:a16="http://schemas.microsoft.com/office/drawing/2014/main" id="{D5F9F8E4-D665-4653-B634-EA79F8E335D1}"/>
              </a:ext>
            </a:extLst>
          </p:cNvPr>
          <p:cNvSpPr/>
          <p:nvPr/>
        </p:nvSpPr>
        <p:spPr>
          <a:xfrm>
            <a:off x="2222535" y="144872"/>
            <a:ext cx="7746929" cy="729430"/>
          </a:xfrm>
          <a:prstGeom prst="rect">
            <a:avLst/>
          </a:prstGeom>
          <a:effectLst>
            <a:outerShdw blurRad="50800" dist="38100" dir="2700000" algn="tl" rotWithShape="0">
              <a:prstClr val="black">
                <a:alpha val="40000"/>
              </a:prstClr>
            </a:outerShdw>
          </a:effectLst>
        </p:spPr>
        <p:txBody>
          <a:bodyPr wrap="none">
            <a:spAutoFit/>
          </a:bodyPr>
          <a:lstStyle/>
          <a:p>
            <a:pP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Vocabulary: Written communication</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22" name="รูปภาพ 21">
            <a:extLst>
              <a:ext uri="{FF2B5EF4-FFF2-40B4-BE49-F238E27FC236}">
                <a16:creationId xmlns:a16="http://schemas.microsoft.com/office/drawing/2014/main" id="{1ED8415E-6E25-42D5-9B90-AF9FD9170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467" y="1554571"/>
            <a:ext cx="10648869" cy="2969803"/>
          </a:xfrm>
          <a:prstGeom prst="rect">
            <a:avLst/>
          </a:prstGeom>
        </p:spPr>
      </p:pic>
      <p:sp>
        <p:nvSpPr>
          <p:cNvPr id="23" name="สี่เหลี่ยมผืนผ้า: มุมตัดด้านทแยง 22">
            <a:extLst>
              <a:ext uri="{FF2B5EF4-FFF2-40B4-BE49-F238E27FC236}">
                <a16:creationId xmlns:a16="http://schemas.microsoft.com/office/drawing/2014/main" id="{924440CC-EA63-47AD-9546-F507D21057CB}"/>
              </a:ext>
            </a:extLst>
          </p:cNvPr>
          <p:cNvSpPr/>
          <p:nvPr/>
        </p:nvSpPr>
        <p:spPr>
          <a:xfrm>
            <a:off x="1168176" y="4643097"/>
            <a:ext cx="2937100" cy="660332"/>
          </a:xfrm>
          <a:prstGeom prst="snip2DiagRect">
            <a:avLst/>
          </a:prstGeom>
          <a:solidFill>
            <a:srgbClr val="519EA4"/>
          </a:solid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loud" panose="02000000000000000000" pitchFamily="50" charset="-34"/>
                <a:cs typeface="Cloud" panose="02000000000000000000" pitchFamily="50" charset="-34"/>
              </a:rPr>
              <a:t>memo</a:t>
            </a:r>
          </a:p>
        </p:txBody>
      </p:sp>
      <p:sp>
        <p:nvSpPr>
          <p:cNvPr id="24" name="สี่เหลี่ยมผืนผ้า: มุมตัดด้านทแยง 23">
            <a:extLst>
              <a:ext uri="{FF2B5EF4-FFF2-40B4-BE49-F238E27FC236}">
                <a16:creationId xmlns:a16="http://schemas.microsoft.com/office/drawing/2014/main" id="{9CDB2239-C849-4853-9C40-71890DD823DB}"/>
              </a:ext>
            </a:extLst>
          </p:cNvPr>
          <p:cNvSpPr/>
          <p:nvPr/>
        </p:nvSpPr>
        <p:spPr>
          <a:xfrm>
            <a:off x="4557523" y="4643097"/>
            <a:ext cx="2937100" cy="660332"/>
          </a:xfrm>
          <a:prstGeom prst="snip2DiagRect">
            <a:avLst/>
          </a:prstGeom>
          <a:solidFill>
            <a:srgbClr val="519EA4"/>
          </a:solid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loud" panose="02000000000000000000" pitchFamily="50" charset="-34"/>
                <a:cs typeface="Cloud" panose="02000000000000000000" pitchFamily="50" charset="-34"/>
              </a:rPr>
              <a:t>report</a:t>
            </a:r>
          </a:p>
        </p:txBody>
      </p:sp>
      <p:sp>
        <p:nvSpPr>
          <p:cNvPr id="25" name="สี่เหลี่ยมผืนผ้า: มุมตัดด้านทแยง 24">
            <a:extLst>
              <a:ext uri="{FF2B5EF4-FFF2-40B4-BE49-F238E27FC236}">
                <a16:creationId xmlns:a16="http://schemas.microsoft.com/office/drawing/2014/main" id="{57842C16-FD13-4842-9DC2-088AE811E017}"/>
              </a:ext>
            </a:extLst>
          </p:cNvPr>
          <p:cNvSpPr/>
          <p:nvPr/>
        </p:nvSpPr>
        <p:spPr>
          <a:xfrm>
            <a:off x="8159526" y="4643097"/>
            <a:ext cx="2937100" cy="660332"/>
          </a:xfrm>
          <a:prstGeom prst="snip2DiagRect">
            <a:avLst/>
          </a:prstGeom>
          <a:solidFill>
            <a:srgbClr val="519EA4"/>
          </a:solid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loud" panose="02000000000000000000" pitchFamily="50" charset="-34"/>
                <a:cs typeface="Cloud" panose="02000000000000000000" pitchFamily="50" charset="-34"/>
              </a:rPr>
              <a:t>notice</a:t>
            </a:r>
          </a:p>
        </p:txBody>
      </p:sp>
      <p:pic>
        <p:nvPicPr>
          <p:cNvPr id="26" name="Picture 1">
            <a:extLst>
              <a:ext uri="{FF2B5EF4-FFF2-40B4-BE49-F238E27FC236}">
                <a16:creationId xmlns:a16="http://schemas.microsoft.com/office/drawing/2014/main" id="{93B28EA6-7498-4808-9F5F-6D162A6C0E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spTree>
    <p:extLst>
      <p:ext uri="{BB962C8B-B14F-4D97-AF65-F5344CB8AC3E}">
        <p14:creationId xmlns:p14="http://schemas.microsoft.com/office/powerpoint/2010/main" val="4234443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r="-12000"/>
          </a:stretch>
        </a:blipFill>
        <a:effectLst/>
      </p:bgPr>
    </p:bg>
    <p:spTree>
      <p:nvGrpSpPr>
        <p:cNvPr id="1" name=""/>
        <p:cNvGrpSpPr/>
        <p:nvPr/>
      </p:nvGrpSpPr>
      <p:grpSpPr>
        <a:xfrm>
          <a:off x="0" y="0"/>
          <a:ext cx="0" cy="0"/>
          <a:chOff x="0" y="0"/>
          <a:chExt cx="0" cy="0"/>
        </a:xfrm>
      </p:grpSpPr>
      <p:grpSp>
        <p:nvGrpSpPr>
          <p:cNvPr id="4" name="กลุ่ม 3">
            <a:extLst>
              <a:ext uri="{FF2B5EF4-FFF2-40B4-BE49-F238E27FC236}">
                <a16:creationId xmlns:a16="http://schemas.microsoft.com/office/drawing/2014/main" id="{E5B6CC08-3C3D-4CA7-9AE6-CF32B2FB6F2B}"/>
              </a:ext>
            </a:extLst>
          </p:cNvPr>
          <p:cNvGrpSpPr/>
          <p:nvPr/>
        </p:nvGrpSpPr>
        <p:grpSpPr>
          <a:xfrm>
            <a:off x="0" y="0"/>
            <a:ext cx="12192000" cy="1019175"/>
            <a:chOff x="0" y="0"/>
            <a:chExt cx="12192000" cy="1019175"/>
          </a:xfrm>
        </p:grpSpPr>
        <p:sp>
          <p:nvSpPr>
            <p:cNvPr id="5" name="สี่เหลี่ยมผืนผ้า 4">
              <a:extLst>
                <a:ext uri="{FF2B5EF4-FFF2-40B4-BE49-F238E27FC236}">
                  <a16:creationId xmlns:a16="http://schemas.microsoft.com/office/drawing/2014/main" id="{886BD388-5422-4F28-A617-7512C67A498A}"/>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ลูกศร: รูปห้าเหลี่ยม 5">
              <a:extLst>
                <a:ext uri="{FF2B5EF4-FFF2-40B4-BE49-F238E27FC236}">
                  <a16:creationId xmlns:a16="http://schemas.microsoft.com/office/drawing/2014/main" id="{EEA1BF82-7974-4ECC-9EB8-49B156E69B3E}"/>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6">
              <a:extLst>
                <a:ext uri="{FF2B5EF4-FFF2-40B4-BE49-F238E27FC236}">
                  <a16:creationId xmlns:a16="http://schemas.microsoft.com/office/drawing/2014/main" id="{EC759F41-8A4C-480E-AC40-E43620633B3D}"/>
                </a:ext>
              </a:extLst>
            </p:cNvPr>
            <p:cNvGrpSpPr/>
            <p:nvPr/>
          </p:nvGrpSpPr>
          <p:grpSpPr>
            <a:xfrm>
              <a:off x="11811000" y="0"/>
              <a:ext cx="381000" cy="1019175"/>
              <a:chOff x="11811000" y="0"/>
              <a:chExt cx="381000" cy="1019175"/>
            </a:xfrm>
          </p:grpSpPr>
          <p:sp>
            <p:nvSpPr>
              <p:cNvPr id="8" name="ลูกศร: เครื่องหมายบั้ง 7">
                <a:extLst>
                  <a:ext uri="{FF2B5EF4-FFF2-40B4-BE49-F238E27FC236}">
                    <a16:creationId xmlns:a16="http://schemas.microsoft.com/office/drawing/2014/main" id="{B8DFF137-6413-423F-B923-2C32DE65E804}"/>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สี่เหลี่ยมผืนผ้า 8">
                <a:extLst>
                  <a:ext uri="{FF2B5EF4-FFF2-40B4-BE49-F238E27FC236}">
                    <a16:creationId xmlns:a16="http://schemas.microsoft.com/office/drawing/2014/main" id="{9AFEAA24-F00B-4F54-AFCA-42E3EFDD452E}"/>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สี่เหลี่ยมผืนผ้า 9">
            <a:extLst>
              <a:ext uri="{FF2B5EF4-FFF2-40B4-BE49-F238E27FC236}">
                <a16:creationId xmlns:a16="http://schemas.microsoft.com/office/drawing/2014/main" id="{BF6FACF8-92C8-49B1-B1E5-CCF5C447D588}"/>
              </a:ext>
            </a:extLst>
          </p:cNvPr>
          <p:cNvSpPr/>
          <p:nvPr/>
        </p:nvSpPr>
        <p:spPr>
          <a:xfrm>
            <a:off x="2640726" y="144872"/>
            <a:ext cx="6910546"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Vocabulary and expression: FAX</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grpSp>
        <p:nvGrpSpPr>
          <p:cNvPr id="18" name="กลุ่ม 17">
            <a:extLst>
              <a:ext uri="{FF2B5EF4-FFF2-40B4-BE49-F238E27FC236}">
                <a16:creationId xmlns:a16="http://schemas.microsoft.com/office/drawing/2014/main" id="{D30C5135-1246-4E88-A97E-E3FA406D0940}"/>
              </a:ext>
            </a:extLst>
          </p:cNvPr>
          <p:cNvGrpSpPr/>
          <p:nvPr/>
        </p:nvGrpSpPr>
        <p:grpSpPr>
          <a:xfrm>
            <a:off x="2137102" y="1276350"/>
            <a:ext cx="7174845" cy="5132364"/>
            <a:chOff x="2137102" y="1276350"/>
            <a:chExt cx="7174845" cy="5132364"/>
          </a:xfrm>
        </p:grpSpPr>
        <p:sp>
          <p:nvSpPr>
            <p:cNvPr id="15" name="สี่เหลี่ยมผืนผ้า: มุมตัดด้านทแยง 14">
              <a:extLst>
                <a:ext uri="{FF2B5EF4-FFF2-40B4-BE49-F238E27FC236}">
                  <a16:creationId xmlns:a16="http://schemas.microsoft.com/office/drawing/2014/main" id="{9D047137-F202-47CB-B76D-6020CD4FA8DC}"/>
                </a:ext>
              </a:extLst>
            </p:cNvPr>
            <p:cNvSpPr/>
            <p:nvPr/>
          </p:nvSpPr>
          <p:spPr>
            <a:xfrm rot="21298549">
              <a:off x="2137102" y="1328924"/>
              <a:ext cx="7174845" cy="5079790"/>
            </a:xfrm>
            <a:prstGeom prst="snip2Diag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กลุ่ม 16">
              <a:extLst>
                <a:ext uri="{FF2B5EF4-FFF2-40B4-BE49-F238E27FC236}">
                  <a16:creationId xmlns:a16="http://schemas.microsoft.com/office/drawing/2014/main" id="{B1B515BB-2EA4-42FC-B20C-9D0CA2B84137}"/>
                </a:ext>
              </a:extLst>
            </p:cNvPr>
            <p:cNvGrpSpPr/>
            <p:nvPr/>
          </p:nvGrpSpPr>
          <p:grpSpPr>
            <a:xfrm>
              <a:off x="2152650" y="1276350"/>
              <a:ext cx="7143750" cy="5057775"/>
              <a:chOff x="2152650" y="1276350"/>
              <a:chExt cx="7143750" cy="5057775"/>
            </a:xfrm>
          </p:grpSpPr>
          <p:sp>
            <p:nvSpPr>
              <p:cNvPr id="11" name="สี่เหลี่ยมผืนผ้า: มุมตัดด้านทแยง 10">
                <a:extLst>
                  <a:ext uri="{FF2B5EF4-FFF2-40B4-BE49-F238E27FC236}">
                    <a16:creationId xmlns:a16="http://schemas.microsoft.com/office/drawing/2014/main" id="{362B2510-04D0-4AD8-BAEC-81AE78D591E2}"/>
                  </a:ext>
                </a:extLst>
              </p:cNvPr>
              <p:cNvSpPr/>
              <p:nvPr/>
            </p:nvSpPr>
            <p:spPr>
              <a:xfrm>
                <a:off x="2152650" y="1276350"/>
                <a:ext cx="7143750" cy="5057775"/>
              </a:xfrm>
              <a:prstGeom prst="snip2Diag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สี่เหลี่ยมผืนผ้า 11">
                <a:extLst>
                  <a:ext uri="{FF2B5EF4-FFF2-40B4-BE49-F238E27FC236}">
                    <a16:creationId xmlns:a16="http://schemas.microsoft.com/office/drawing/2014/main" id="{84BCAABF-1EE4-4684-9405-2D464167D448}"/>
                  </a:ext>
                </a:extLst>
              </p:cNvPr>
              <p:cNvSpPr/>
              <p:nvPr/>
            </p:nvSpPr>
            <p:spPr>
              <a:xfrm>
                <a:off x="3048000" y="1445765"/>
                <a:ext cx="6096000" cy="4657685"/>
              </a:xfrm>
              <a:prstGeom prst="rect">
                <a:avLst/>
              </a:prstGeom>
              <a:effectLst>
                <a:outerShdw blurRad="50800" dist="38100" dir="2700000" algn="tl" rotWithShape="0">
                  <a:prstClr val="black">
                    <a:alpha val="40000"/>
                  </a:prstClr>
                </a:outerShdw>
              </a:effectLst>
            </p:spPr>
            <p:txBody>
              <a:bodyPr>
                <a:spAutoFit/>
              </a:bodyPr>
              <a:lstStyle/>
              <a:p>
                <a:pPr>
                  <a:lnSpc>
                    <a:spcPct val="115000"/>
                  </a:lnSpc>
                  <a:spcAft>
                    <a:spcPts val="1000"/>
                  </a:spcAft>
                </a:pPr>
                <a:r>
                  <a:rPr lang="en-US" sz="2000" dirty="0">
                    <a:solidFill>
                      <a:srgbClr val="F29E94"/>
                    </a:solidFill>
                    <a:latin typeface="Cloud" panose="02000000000000000000" pitchFamily="50" charset="-34"/>
                    <a:ea typeface="Calibri" panose="020F0502020204030204" pitchFamily="34" charset="0"/>
                    <a:cs typeface="Cloud" panose="02000000000000000000" pitchFamily="50" charset="-34"/>
                  </a:rPr>
                  <a:t>Fax machine(n.)</a:t>
                </a:r>
                <a:endParaRPr lang="en-US" sz="2000" dirty="0">
                  <a:solidFill>
                    <a:srgbClr val="F29E94"/>
                  </a:solidFill>
                  <a:effectLst/>
                  <a:latin typeface="Cloud" panose="02000000000000000000" pitchFamily="50" charset="-34"/>
                  <a:ea typeface="Calibri" panose="020F0502020204030204" pitchFamily="34" charset="0"/>
                  <a:cs typeface="Cloud" panose="02000000000000000000" pitchFamily="50" charset="-34"/>
                </a:endParaRPr>
              </a:p>
              <a:p>
                <a:pPr>
                  <a:lnSpc>
                    <a:spcPct val="115000"/>
                  </a:lnSpc>
                  <a:spcAft>
                    <a:spcPts val="1000"/>
                  </a:spcAft>
                </a:pP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Do you have </a:t>
                </a:r>
                <a:r>
                  <a:rPr lang="en-US" sz="2000" u="sng" dirty="0">
                    <a:solidFill>
                      <a:schemeClr val="bg1"/>
                    </a:solidFill>
                    <a:latin typeface="Cloud" panose="02000000000000000000" pitchFamily="50" charset="-34"/>
                    <a:ea typeface="Calibri" panose="020F0502020204030204" pitchFamily="34" charset="0"/>
                    <a:cs typeface="Cloud" panose="02000000000000000000" pitchFamily="50" charset="-34"/>
                  </a:rPr>
                  <a:t>a fax</a:t>
                </a: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a:t>
                </a:r>
              </a:p>
              <a:p>
                <a:pPr>
                  <a:lnSpc>
                    <a:spcPct val="115000"/>
                  </a:lnSpc>
                  <a:spcAft>
                    <a:spcPts val="1000"/>
                  </a:spcAft>
                </a:pPr>
                <a:r>
                  <a:rPr lang="en-US" sz="2000" dirty="0">
                    <a:solidFill>
                      <a:srgbClr val="F29E94"/>
                    </a:solidFill>
                    <a:latin typeface="Cloud" panose="02000000000000000000" pitchFamily="50" charset="-34"/>
                    <a:ea typeface="Calibri" panose="020F0502020204030204" pitchFamily="34" charset="0"/>
                    <a:cs typeface="Cloud" panose="02000000000000000000" pitchFamily="50" charset="-34"/>
                  </a:rPr>
                  <a:t>Fax number(n.)</a:t>
                </a:r>
                <a:endParaRPr lang="en-US" sz="2000" dirty="0">
                  <a:solidFill>
                    <a:srgbClr val="F29E94"/>
                  </a:solidFill>
                  <a:effectLst/>
                  <a:latin typeface="Cloud" panose="02000000000000000000" pitchFamily="50" charset="-34"/>
                  <a:ea typeface="Calibri" panose="020F0502020204030204" pitchFamily="34" charset="0"/>
                  <a:cs typeface="Cloud" panose="02000000000000000000" pitchFamily="50" charset="-34"/>
                </a:endParaRPr>
              </a:p>
              <a:p>
                <a:pPr>
                  <a:lnSpc>
                    <a:spcPct val="115000"/>
                  </a:lnSpc>
                  <a:spcAft>
                    <a:spcPts val="1000"/>
                  </a:spcAft>
                </a:pP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What is your </a:t>
                </a:r>
                <a:r>
                  <a:rPr lang="en-US" sz="2000" u="sng" dirty="0">
                    <a:solidFill>
                      <a:schemeClr val="bg1"/>
                    </a:solidFill>
                    <a:latin typeface="Cloud" panose="02000000000000000000" pitchFamily="50" charset="-34"/>
                    <a:ea typeface="Calibri" panose="020F0502020204030204" pitchFamily="34" charset="0"/>
                    <a:cs typeface="Cloud" panose="02000000000000000000" pitchFamily="50" charset="-34"/>
                  </a:rPr>
                  <a:t>fax number</a:t>
                </a: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 at the office?</a:t>
                </a:r>
                <a:endParaRPr lang="en-US" sz="20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a:p>
                <a:pPr>
                  <a:lnSpc>
                    <a:spcPct val="115000"/>
                  </a:lnSpc>
                  <a:spcAft>
                    <a:spcPts val="1000"/>
                  </a:spcAft>
                </a:pPr>
                <a:r>
                  <a:rPr lang="en-US" sz="2000" dirty="0">
                    <a:solidFill>
                      <a:srgbClr val="F29E94"/>
                    </a:solidFill>
                    <a:latin typeface="Cloud" panose="02000000000000000000" pitchFamily="50" charset="-34"/>
                    <a:ea typeface="Calibri" panose="020F0502020204030204" pitchFamily="34" charset="0"/>
                    <a:cs typeface="Cloud" panose="02000000000000000000" pitchFamily="50" charset="-34"/>
                  </a:rPr>
                  <a:t>Fax message(n.)</a:t>
                </a:r>
                <a:endParaRPr lang="en-US" sz="2000" dirty="0">
                  <a:solidFill>
                    <a:srgbClr val="F29E94"/>
                  </a:solidFill>
                  <a:effectLst/>
                  <a:latin typeface="Cloud" panose="02000000000000000000" pitchFamily="50" charset="-34"/>
                  <a:ea typeface="Calibri" panose="020F0502020204030204" pitchFamily="34" charset="0"/>
                  <a:cs typeface="Cloud" panose="02000000000000000000" pitchFamily="50" charset="-34"/>
                </a:endParaRPr>
              </a:p>
              <a:p>
                <a:pPr>
                  <a:lnSpc>
                    <a:spcPct val="115000"/>
                  </a:lnSpc>
                  <a:spcAft>
                    <a:spcPts val="1000"/>
                  </a:spcAft>
                </a:pP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Please send me information by </a:t>
                </a:r>
                <a:r>
                  <a:rPr lang="en-US" sz="2000" u="sng" dirty="0">
                    <a:solidFill>
                      <a:schemeClr val="bg1"/>
                    </a:solidFill>
                    <a:latin typeface="Cloud" panose="02000000000000000000" pitchFamily="50" charset="-34"/>
                    <a:ea typeface="Calibri" panose="020F0502020204030204" pitchFamily="34" charset="0"/>
                    <a:cs typeface="Cloud" panose="02000000000000000000" pitchFamily="50" charset="-34"/>
                  </a:rPr>
                  <a:t>fax</a:t>
                </a: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a:t>
                </a:r>
                <a:endParaRPr lang="en-US" sz="20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a:p>
                <a:pPr>
                  <a:lnSpc>
                    <a:spcPct val="115000"/>
                  </a:lnSpc>
                  <a:spcAft>
                    <a:spcPts val="1000"/>
                  </a:spcAft>
                </a:pP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Did you receive my </a:t>
                </a:r>
                <a:r>
                  <a:rPr lang="en-US" sz="2000" u="sng" dirty="0">
                    <a:solidFill>
                      <a:schemeClr val="bg1"/>
                    </a:solidFill>
                    <a:latin typeface="Cloud" panose="02000000000000000000" pitchFamily="50" charset="-34"/>
                    <a:ea typeface="Calibri" panose="020F0502020204030204" pitchFamily="34" charset="0"/>
                    <a:cs typeface="Cloud" panose="02000000000000000000" pitchFamily="50" charset="-34"/>
                  </a:rPr>
                  <a:t>fax</a:t>
                </a: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a:t>
                </a:r>
                <a:endParaRPr lang="en-US" sz="20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a:p>
                <a:pPr>
                  <a:lnSpc>
                    <a:spcPct val="115000"/>
                  </a:lnSpc>
                  <a:spcAft>
                    <a:spcPts val="1000"/>
                  </a:spcAft>
                </a:pPr>
                <a:r>
                  <a:rPr lang="en-US" sz="2000" dirty="0">
                    <a:solidFill>
                      <a:srgbClr val="F29E94"/>
                    </a:solidFill>
                    <a:latin typeface="Cloud" panose="02000000000000000000" pitchFamily="50" charset="-34"/>
                    <a:ea typeface="Calibri" panose="020F0502020204030204" pitchFamily="34" charset="0"/>
                    <a:cs typeface="Cloud" panose="02000000000000000000" pitchFamily="50" charset="-34"/>
                  </a:rPr>
                  <a:t>Fax (v.)</a:t>
                </a: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(to send somebody a message by a fax machine)</a:t>
                </a:r>
                <a:endParaRPr lang="en-US" sz="20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a:p>
                <a:pPr>
                  <a:lnSpc>
                    <a:spcPct val="115000"/>
                  </a:lnSpc>
                  <a:spcAft>
                    <a:spcPts val="1000"/>
                  </a:spcAft>
                </a:pP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Could you please </a:t>
                </a:r>
                <a:r>
                  <a:rPr lang="en-US" sz="2000" u="sng" dirty="0">
                    <a:solidFill>
                      <a:schemeClr val="bg1"/>
                    </a:solidFill>
                    <a:latin typeface="Cloud" panose="02000000000000000000" pitchFamily="50" charset="-34"/>
                    <a:ea typeface="Calibri" panose="020F0502020204030204" pitchFamily="34" charset="0"/>
                    <a:cs typeface="Cloud" panose="02000000000000000000" pitchFamily="50" charset="-34"/>
                  </a:rPr>
                  <a:t>fax </a:t>
                </a:r>
                <a:r>
                  <a:rPr lang="en-US" sz="2000" dirty="0">
                    <a:solidFill>
                      <a:schemeClr val="bg1"/>
                    </a:solidFill>
                    <a:latin typeface="Cloud" panose="02000000000000000000" pitchFamily="50" charset="-34"/>
                    <a:ea typeface="Calibri" panose="020F0502020204030204" pitchFamily="34" charset="0"/>
                    <a:cs typeface="Cloud" panose="02000000000000000000" pitchFamily="50" charset="-34"/>
                  </a:rPr>
                  <a:t>me your new address?</a:t>
                </a:r>
                <a:endParaRPr lang="en-US" sz="20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grpSp>
      </p:grpSp>
      <p:pic>
        <p:nvPicPr>
          <p:cNvPr id="14" name="รูปภาพ 13">
            <a:extLst>
              <a:ext uri="{FF2B5EF4-FFF2-40B4-BE49-F238E27FC236}">
                <a16:creationId xmlns:a16="http://schemas.microsoft.com/office/drawing/2014/main" id="{74F3A874-3CFB-4879-8AFD-B675DD1536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8167" y1="59567" x2="53833" y2="22383"/>
                        <a14:foregroundMark x1="22500" y1="57040" x2="24167" y2="49819"/>
                      </a14:backgroundRemoval>
                    </a14:imgEffect>
                  </a14:imgLayer>
                </a14:imgProps>
              </a:ext>
              <a:ext uri="{28A0092B-C50C-407E-A947-70E740481C1C}">
                <a14:useLocalDpi xmlns:a14="http://schemas.microsoft.com/office/drawing/2010/main" val="0"/>
              </a:ext>
            </a:extLst>
          </a:blip>
          <a:stretch>
            <a:fillRect/>
          </a:stretch>
        </p:blipFill>
        <p:spPr>
          <a:xfrm>
            <a:off x="8559020" y="3604931"/>
            <a:ext cx="3366280" cy="3108198"/>
          </a:xfrm>
          <a:prstGeom prst="rect">
            <a:avLst/>
          </a:prstGeom>
          <a:effectLst>
            <a:outerShdw blurRad="50800" dist="38100" dir="2700000" algn="tl" rotWithShape="0">
              <a:prstClr val="black">
                <a:alpha val="40000"/>
              </a:prstClr>
            </a:outerShdw>
          </a:effectLst>
        </p:spPr>
      </p:pic>
      <p:pic>
        <p:nvPicPr>
          <p:cNvPr id="16" name="Picture 1">
            <a:extLst>
              <a:ext uri="{FF2B5EF4-FFF2-40B4-BE49-F238E27FC236}">
                <a16:creationId xmlns:a16="http://schemas.microsoft.com/office/drawing/2014/main" id="{2456E308-D582-4ABE-9C4E-ED8652C6947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spTree>
    <p:extLst>
      <p:ext uri="{BB962C8B-B14F-4D97-AF65-F5344CB8AC3E}">
        <p14:creationId xmlns:p14="http://schemas.microsoft.com/office/powerpoint/2010/main" val="262308034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9000" b="-9000"/>
          </a:stretch>
        </a:blipFill>
        <a:effectLst/>
      </p:bgPr>
    </p:bg>
    <p:spTree>
      <p:nvGrpSpPr>
        <p:cNvPr id="1" name=""/>
        <p:cNvGrpSpPr/>
        <p:nvPr/>
      </p:nvGrpSpPr>
      <p:grpSpPr>
        <a:xfrm>
          <a:off x="0" y="0"/>
          <a:ext cx="0" cy="0"/>
          <a:chOff x="0" y="0"/>
          <a:chExt cx="0" cy="0"/>
        </a:xfrm>
      </p:grpSpPr>
      <p:grpSp>
        <p:nvGrpSpPr>
          <p:cNvPr id="4" name="กลุ่ม 3">
            <a:extLst>
              <a:ext uri="{FF2B5EF4-FFF2-40B4-BE49-F238E27FC236}">
                <a16:creationId xmlns:a16="http://schemas.microsoft.com/office/drawing/2014/main" id="{50091417-5697-44C3-9925-9E8CD72F0B0F}"/>
              </a:ext>
            </a:extLst>
          </p:cNvPr>
          <p:cNvGrpSpPr/>
          <p:nvPr/>
        </p:nvGrpSpPr>
        <p:grpSpPr>
          <a:xfrm>
            <a:off x="0" y="0"/>
            <a:ext cx="12192000" cy="1019175"/>
            <a:chOff x="0" y="0"/>
            <a:chExt cx="12192000" cy="1019175"/>
          </a:xfrm>
        </p:grpSpPr>
        <p:sp>
          <p:nvSpPr>
            <p:cNvPr id="5" name="สี่เหลี่ยมผืนผ้า 4">
              <a:extLst>
                <a:ext uri="{FF2B5EF4-FFF2-40B4-BE49-F238E27FC236}">
                  <a16:creationId xmlns:a16="http://schemas.microsoft.com/office/drawing/2014/main" id="{59EA3343-AAFB-4B9F-B533-B283E3CFC77F}"/>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ลูกศร: รูปห้าเหลี่ยม 5">
              <a:extLst>
                <a:ext uri="{FF2B5EF4-FFF2-40B4-BE49-F238E27FC236}">
                  <a16:creationId xmlns:a16="http://schemas.microsoft.com/office/drawing/2014/main" id="{8F98738D-DC4D-4CCE-8F48-2DB4B4981C3E}"/>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6">
              <a:extLst>
                <a:ext uri="{FF2B5EF4-FFF2-40B4-BE49-F238E27FC236}">
                  <a16:creationId xmlns:a16="http://schemas.microsoft.com/office/drawing/2014/main" id="{BF4EB80C-6353-4E81-BBDC-4335F2998302}"/>
                </a:ext>
              </a:extLst>
            </p:cNvPr>
            <p:cNvGrpSpPr/>
            <p:nvPr/>
          </p:nvGrpSpPr>
          <p:grpSpPr>
            <a:xfrm>
              <a:off x="11811000" y="0"/>
              <a:ext cx="381000" cy="1019175"/>
              <a:chOff x="11811000" y="0"/>
              <a:chExt cx="381000" cy="1019175"/>
            </a:xfrm>
          </p:grpSpPr>
          <p:sp>
            <p:nvSpPr>
              <p:cNvPr id="8" name="ลูกศร: เครื่องหมายบั้ง 7">
                <a:extLst>
                  <a:ext uri="{FF2B5EF4-FFF2-40B4-BE49-F238E27FC236}">
                    <a16:creationId xmlns:a16="http://schemas.microsoft.com/office/drawing/2014/main" id="{38A2B041-2205-466A-AFFE-CC86E4A00F26}"/>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สี่เหลี่ยมผืนผ้า 8">
                <a:extLst>
                  <a:ext uri="{FF2B5EF4-FFF2-40B4-BE49-F238E27FC236}">
                    <a16:creationId xmlns:a16="http://schemas.microsoft.com/office/drawing/2014/main" id="{90C59DE0-5146-4A87-94D2-E34FAF3D998D}"/>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สี่เหลี่ยมผืนผ้า 9">
            <a:extLst>
              <a:ext uri="{FF2B5EF4-FFF2-40B4-BE49-F238E27FC236}">
                <a16:creationId xmlns:a16="http://schemas.microsoft.com/office/drawing/2014/main" id="{39449443-6E2F-4D9F-A6B7-BBE5516511E7}"/>
              </a:ext>
            </a:extLst>
          </p:cNvPr>
          <p:cNvSpPr/>
          <p:nvPr/>
        </p:nvSpPr>
        <p:spPr>
          <a:xfrm>
            <a:off x="3155129" y="0"/>
            <a:ext cx="5881738" cy="1082348"/>
          </a:xfrm>
          <a:prstGeom prst="rect">
            <a:avLst/>
          </a:prstGeom>
          <a:effectLst>
            <a:outerShdw blurRad="50800" dist="38100" dir="2700000" algn="tl" rotWithShape="0">
              <a:prstClr val="black">
                <a:alpha val="40000"/>
              </a:prstClr>
            </a:outerShdw>
          </a:effectLst>
        </p:spPr>
        <p:txBody>
          <a:bodyPr wrap="none">
            <a:spAutoFit/>
          </a:bodyPr>
          <a:lstStyle/>
          <a:p>
            <a:pPr algn="ctr">
              <a:spcAft>
                <a:spcPts val="1000"/>
              </a:spcAft>
            </a:pPr>
            <a:r>
              <a:rPr lang="en-US" sz="2800" dirty="0">
                <a:solidFill>
                  <a:schemeClr val="bg1"/>
                </a:solidFill>
                <a:latin typeface="Cloud" panose="02000000000000000000" pitchFamily="50" charset="-34"/>
                <a:ea typeface="Calibri" panose="020F0502020204030204" pitchFamily="34" charset="0"/>
                <a:cs typeface="Cloud" panose="02000000000000000000" pitchFamily="50" charset="-34"/>
              </a:rPr>
              <a:t>Writing dates</a:t>
            </a:r>
          </a:p>
          <a:p>
            <a:pPr algn="ctr">
              <a:spcAft>
                <a:spcPts val="1000"/>
              </a:spcAft>
            </a:pPr>
            <a:r>
              <a:rPr lang="en-US" sz="2800" dirty="0">
                <a:solidFill>
                  <a:schemeClr val="bg1"/>
                </a:solidFill>
                <a:effectLst/>
                <a:latin typeface="Cloud" panose="02000000000000000000" pitchFamily="50" charset="-34"/>
                <a:ea typeface="Calibri" panose="020F0502020204030204" pitchFamily="34" charset="0"/>
                <a:cs typeface="Cloud" panose="02000000000000000000" pitchFamily="50" charset="-34"/>
              </a:rPr>
              <a:t>American English &amp; British English</a:t>
            </a:r>
          </a:p>
        </p:txBody>
      </p:sp>
      <p:pic>
        <p:nvPicPr>
          <p:cNvPr id="12" name="รูปภาพ 11">
            <a:extLst>
              <a:ext uri="{FF2B5EF4-FFF2-40B4-BE49-F238E27FC236}">
                <a16:creationId xmlns:a16="http://schemas.microsoft.com/office/drawing/2014/main" id="{28AA1280-2944-43B3-A857-1B415AEC529A}"/>
              </a:ext>
            </a:extLst>
          </p:cNvPr>
          <p:cNvPicPr>
            <a:picLocks noChangeAspect="1"/>
          </p:cNvPicPr>
          <p:nvPr/>
        </p:nvPicPr>
        <p:blipFill rotWithShape="1">
          <a:blip r:embed="rId3">
            <a:extLst>
              <a:ext uri="{28A0092B-C50C-407E-A947-70E740481C1C}">
                <a14:useLocalDpi xmlns:a14="http://schemas.microsoft.com/office/drawing/2010/main" val="0"/>
              </a:ext>
            </a:extLst>
          </a:blip>
          <a:srcRect t="21487" r="11619"/>
          <a:stretch/>
        </p:blipFill>
        <p:spPr>
          <a:xfrm>
            <a:off x="831990" y="2322207"/>
            <a:ext cx="10657885" cy="2705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
            <a:extLst>
              <a:ext uri="{FF2B5EF4-FFF2-40B4-BE49-F238E27FC236}">
                <a16:creationId xmlns:a16="http://schemas.microsoft.com/office/drawing/2014/main" id="{4CB0C5EC-1A18-4865-97DC-80FC74442FC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spTree>
    <p:extLst>
      <p:ext uri="{BB962C8B-B14F-4D97-AF65-F5344CB8AC3E}">
        <p14:creationId xmlns:p14="http://schemas.microsoft.com/office/powerpoint/2010/main" val="175087988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9000" b="-9000"/>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7CE8623-D5E2-40FC-B7BD-CCAF57DC0F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grpSp>
        <p:nvGrpSpPr>
          <p:cNvPr id="5" name="กลุ่ม 4">
            <a:extLst>
              <a:ext uri="{FF2B5EF4-FFF2-40B4-BE49-F238E27FC236}">
                <a16:creationId xmlns:a16="http://schemas.microsoft.com/office/drawing/2014/main" id="{471417E0-0EF6-408B-92FC-A1AC5FDF1765}"/>
              </a:ext>
            </a:extLst>
          </p:cNvPr>
          <p:cNvGrpSpPr/>
          <p:nvPr/>
        </p:nvGrpSpPr>
        <p:grpSpPr>
          <a:xfrm>
            <a:off x="0" y="0"/>
            <a:ext cx="12192000" cy="1019175"/>
            <a:chOff x="0" y="0"/>
            <a:chExt cx="12192000" cy="1019175"/>
          </a:xfrm>
        </p:grpSpPr>
        <p:sp>
          <p:nvSpPr>
            <p:cNvPr id="6" name="สี่เหลี่ยมผืนผ้า 5">
              <a:extLst>
                <a:ext uri="{FF2B5EF4-FFF2-40B4-BE49-F238E27FC236}">
                  <a16:creationId xmlns:a16="http://schemas.microsoft.com/office/drawing/2014/main" id="{4DF69FDA-5DF9-4833-B166-CECE92023BA0}"/>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ลูกศร: รูปห้าเหลี่ยม 6">
              <a:extLst>
                <a:ext uri="{FF2B5EF4-FFF2-40B4-BE49-F238E27FC236}">
                  <a16:creationId xmlns:a16="http://schemas.microsoft.com/office/drawing/2014/main" id="{9BAC35FF-8132-4210-BEE6-16CD92127AA8}"/>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กลุ่ม 7">
              <a:extLst>
                <a:ext uri="{FF2B5EF4-FFF2-40B4-BE49-F238E27FC236}">
                  <a16:creationId xmlns:a16="http://schemas.microsoft.com/office/drawing/2014/main" id="{1DB635E9-28D1-4881-9CF6-DAC649560CA4}"/>
                </a:ext>
              </a:extLst>
            </p:cNvPr>
            <p:cNvGrpSpPr/>
            <p:nvPr/>
          </p:nvGrpSpPr>
          <p:grpSpPr>
            <a:xfrm>
              <a:off x="11811000" y="0"/>
              <a:ext cx="381000" cy="1019175"/>
              <a:chOff x="11811000" y="0"/>
              <a:chExt cx="381000" cy="1019175"/>
            </a:xfrm>
          </p:grpSpPr>
          <p:sp>
            <p:nvSpPr>
              <p:cNvPr id="9" name="ลูกศร: เครื่องหมายบั้ง 8">
                <a:extLst>
                  <a:ext uri="{FF2B5EF4-FFF2-40B4-BE49-F238E27FC236}">
                    <a16:creationId xmlns:a16="http://schemas.microsoft.com/office/drawing/2014/main" id="{C1866459-C59E-4E19-8B60-93AFF138A32F}"/>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สี่เหลี่ยมผืนผ้า 9">
                <a:extLst>
                  <a:ext uri="{FF2B5EF4-FFF2-40B4-BE49-F238E27FC236}">
                    <a16:creationId xmlns:a16="http://schemas.microsoft.com/office/drawing/2014/main" id="{01217FB5-DBC2-4ACC-B50D-34FAEAA4C772}"/>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สี่เหลี่ยมผืนผ้า 10">
            <a:extLst>
              <a:ext uri="{FF2B5EF4-FFF2-40B4-BE49-F238E27FC236}">
                <a16:creationId xmlns:a16="http://schemas.microsoft.com/office/drawing/2014/main" id="{A4957F56-67C8-4A1D-A50F-72AB0BA3EB9E}"/>
              </a:ext>
            </a:extLst>
          </p:cNvPr>
          <p:cNvSpPr/>
          <p:nvPr/>
        </p:nvSpPr>
        <p:spPr>
          <a:xfrm>
            <a:off x="4639542" y="144872"/>
            <a:ext cx="2912913"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Saying Dates</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grpSp>
        <p:nvGrpSpPr>
          <p:cNvPr id="19" name="กลุ่ม 18">
            <a:extLst>
              <a:ext uri="{FF2B5EF4-FFF2-40B4-BE49-F238E27FC236}">
                <a16:creationId xmlns:a16="http://schemas.microsoft.com/office/drawing/2014/main" id="{8350248E-DEF9-4082-A5E5-E6A5EE9100A8}"/>
              </a:ext>
            </a:extLst>
          </p:cNvPr>
          <p:cNvGrpSpPr/>
          <p:nvPr/>
        </p:nvGrpSpPr>
        <p:grpSpPr>
          <a:xfrm>
            <a:off x="2895597" y="1164047"/>
            <a:ext cx="6400800" cy="4991100"/>
            <a:chOff x="2895597" y="1164047"/>
            <a:chExt cx="6400800" cy="4991100"/>
          </a:xfrm>
        </p:grpSpPr>
        <p:sp>
          <p:nvSpPr>
            <p:cNvPr id="18" name="สี่เหลี่ยมด้านขนาน 17">
              <a:extLst>
                <a:ext uri="{FF2B5EF4-FFF2-40B4-BE49-F238E27FC236}">
                  <a16:creationId xmlns:a16="http://schemas.microsoft.com/office/drawing/2014/main" id="{57CBEA4A-69E1-483D-9816-04C8BCDD63DF}"/>
                </a:ext>
              </a:extLst>
            </p:cNvPr>
            <p:cNvSpPr/>
            <p:nvPr/>
          </p:nvSpPr>
          <p:spPr>
            <a:xfrm>
              <a:off x="2895597" y="1164047"/>
              <a:ext cx="6400800" cy="4991100"/>
            </a:xfrm>
            <a:prstGeom prst="parallelogram">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รูปภาพ 12">
              <a:extLst>
                <a:ext uri="{FF2B5EF4-FFF2-40B4-BE49-F238E27FC236}">
                  <a16:creationId xmlns:a16="http://schemas.microsoft.com/office/drawing/2014/main" id="{1F001DE6-1ED5-406E-86D7-62F89039D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973" y="1445744"/>
              <a:ext cx="5698049" cy="4438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25292739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7CE8623-D5E2-40FC-B7BD-CCAF57DC0F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grpSp>
        <p:nvGrpSpPr>
          <p:cNvPr id="3" name="กลุ่ม 2">
            <a:extLst>
              <a:ext uri="{FF2B5EF4-FFF2-40B4-BE49-F238E27FC236}">
                <a16:creationId xmlns:a16="http://schemas.microsoft.com/office/drawing/2014/main" id="{942ED7E1-85C5-4941-B5A4-8813D2819E4F}"/>
              </a:ext>
            </a:extLst>
          </p:cNvPr>
          <p:cNvGrpSpPr/>
          <p:nvPr/>
        </p:nvGrpSpPr>
        <p:grpSpPr>
          <a:xfrm>
            <a:off x="0" y="0"/>
            <a:ext cx="12192000" cy="1019175"/>
            <a:chOff x="0" y="0"/>
            <a:chExt cx="12192000" cy="1019175"/>
          </a:xfrm>
        </p:grpSpPr>
        <p:sp>
          <p:nvSpPr>
            <p:cNvPr id="5" name="สี่เหลี่ยมผืนผ้า 4">
              <a:extLst>
                <a:ext uri="{FF2B5EF4-FFF2-40B4-BE49-F238E27FC236}">
                  <a16:creationId xmlns:a16="http://schemas.microsoft.com/office/drawing/2014/main" id="{60B79F55-5420-457D-BEF7-090212081EFB}"/>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ลูกศร: รูปห้าเหลี่ยม 5">
              <a:extLst>
                <a:ext uri="{FF2B5EF4-FFF2-40B4-BE49-F238E27FC236}">
                  <a16:creationId xmlns:a16="http://schemas.microsoft.com/office/drawing/2014/main" id="{C8DF76BD-84E7-464A-B6A7-AF26BCB104E6}"/>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6">
              <a:extLst>
                <a:ext uri="{FF2B5EF4-FFF2-40B4-BE49-F238E27FC236}">
                  <a16:creationId xmlns:a16="http://schemas.microsoft.com/office/drawing/2014/main" id="{6EA83902-B8BD-4CE2-A761-1218A8B0B053}"/>
                </a:ext>
              </a:extLst>
            </p:cNvPr>
            <p:cNvGrpSpPr/>
            <p:nvPr/>
          </p:nvGrpSpPr>
          <p:grpSpPr>
            <a:xfrm>
              <a:off x="11811000" y="0"/>
              <a:ext cx="381000" cy="1019175"/>
              <a:chOff x="11811000" y="0"/>
              <a:chExt cx="381000" cy="1019175"/>
            </a:xfrm>
          </p:grpSpPr>
          <p:sp>
            <p:nvSpPr>
              <p:cNvPr id="8" name="ลูกศร: เครื่องหมายบั้ง 7">
                <a:extLst>
                  <a:ext uri="{FF2B5EF4-FFF2-40B4-BE49-F238E27FC236}">
                    <a16:creationId xmlns:a16="http://schemas.microsoft.com/office/drawing/2014/main" id="{4DF2B789-E9FE-42E1-A03E-9988DE7CE93A}"/>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สี่เหลี่ยมผืนผ้า 8">
                <a:extLst>
                  <a:ext uri="{FF2B5EF4-FFF2-40B4-BE49-F238E27FC236}">
                    <a16:creationId xmlns:a16="http://schemas.microsoft.com/office/drawing/2014/main" id="{005C7408-F0DD-47D8-8DA0-AA921308CCE7}"/>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สี่เหลี่ยมผืนผ้า 9">
            <a:extLst>
              <a:ext uri="{FF2B5EF4-FFF2-40B4-BE49-F238E27FC236}">
                <a16:creationId xmlns:a16="http://schemas.microsoft.com/office/drawing/2014/main" id="{467016B1-B594-42E8-B7EB-C66FB2362C28}"/>
              </a:ext>
            </a:extLst>
          </p:cNvPr>
          <p:cNvSpPr/>
          <p:nvPr/>
        </p:nvSpPr>
        <p:spPr>
          <a:xfrm>
            <a:off x="4572601" y="144872"/>
            <a:ext cx="3046796"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Memorandum</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11" name="รูปภาพ 10">
            <a:extLst>
              <a:ext uri="{FF2B5EF4-FFF2-40B4-BE49-F238E27FC236}">
                <a16:creationId xmlns:a16="http://schemas.microsoft.com/office/drawing/2014/main" id="{56657373-696D-4C86-B7C2-F6DD309C9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252" y="2209801"/>
            <a:ext cx="8387495" cy="3137602"/>
          </a:xfrm>
          <a:prstGeom prst="rect">
            <a:avLst/>
          </a:prstGeom>
          <a:effectLst>
            <a:outerShdw blurRad="50800" dist="38100" dir="2700000" algn="tl" rotWithShape="0">
              <a:prstClr val="black">
                <a:alpha val="40000"/>
              </a:prstClr>
            </a:outerShdw>
          </a:effectLst>
        </p:spPr>
      </p:pic>
      <p:sp>
        <p:nvSpPr>
          <p:cNvPr id="12" name="สี่เหลี่ยมผืนผ้า 11">
            <a:extLst>
              <a:ext uri="{FF2B5EF4-FFF2-40B4-BE49-F238E27FC236}">
                <a16:creationId xmlns:a16="http://schemas.microsoft.com/office/drawing/2014/main" id="{BE1CCE62-9647-4F43-B126-226673C534DC}"/>
              </a:ext>
            </a:extLst>
          </p:cNvPr>
          <p:cNvSpPr/>
          <p:nvPr/>
        </p:nvSpPr>
        <p:spPr>
          <a:xfrm>
            <a:off x="1902252" y="1606187"/>
            <a:ext cx="3290516" cy="587853"/>
          </a:xfrm>
          <a:prstGeom prst="rect">
            <a:avLst/>
          </a:prstGeom>
        </p:spPr>
        <p:txBody>
          <a:bodyPr wrap="none">
            <a:spAutoFit/>
          </a:bodyPr>
          <a:lstStyle/>
          <a:p>
            <a:pPr>
              <a:lnSpc>
                <a:spcPct val="115000"/>
              </a:lnSpc>
              <a:spcAft>
                <a:spcPts val="1000"/>
              </a:spcAft>
            </a:pPr>
            <a:r>
              <a:rPr lang="en-US" sz="2800" b="1" dirty="0">
                <a:solidFill>
                  <a:srgbClr val="519EA4"/>
                </a:solidFill>
                <a:latin typeface="Cloud" panose="02000000000000000000" pitchFamily="50" charset="-34"/>
                <a:ea typeface="Calibri" panose="020F0502020204030204" pitchFamily="34" charset="0"/>
                <a:cs typeface="Cloud" panose="02000000000000000000" pitchFamily="50" charset="-34"/>
              </a:rPr>
              <a:t>Elements of Memo</a:t>
            </a:r>
            <a:endParaRPr lang="en-US" sz="2800" dirty="0">
              <a:solidFill>
                <a:srgbClr val="519EA4"/>
              </a:solidFill>
              <a:effectLst/>
              <a:latin typeface="Cloud" panose="02000000000000000000" pitchFamily="50" charset="-34"/>
              <a:ea typeface="Calibri" panose="020F0502020204030204" pitchFamily="34" charset="0"/>
              <a:cs typeface="Cloud" panose="02000000000000000000" pitchFamily="50" charset="-34"/>
            </a:endParaRPr>
          </a:p>
        </p:txBody>
      </p:sp>
      <p:grpSp>
        <p:nvGrpSpPr>
          <p:cNvPr id="34" name="กลุ่ม 33">
            <a:extLst>
              <a:ext uri="{FF2B5EF4-FFF2-40B4-BE49-F238E27FC236}">
                <a16:creationId xmlns:a16="http://schemas.microsoft.com/office/drawing/2014/main" id="{DF058D0D-A3B1-4FFC-A781-589CA6B7754C}"/>
              </a:ext>
            </a:extLst>
          </p:cNvPr>
          <p:cNvGrpSpPr/>
          <p:nvPr/>
        </p:nvGrpSpPr>
        <p:grpSpPr>
          <a:xfrm>
            <a:off x="7239000" y="2552700"/>
            <a:ext cx="4059023" cy="382880"/>
            <a:chOff x="7239000" y="2552700"/>
            <a:chExt cx="4059023" cy="382880"/>
          </a:xfrm>
        </p:grpSpPr>
        <p:sp>
          <p:nvSpPr>
            <p:cNvPr id="13" name="Rectangle 19">
              <a:extLst>
                <a:ext uri="{FF2B5EF4-FFF2-40B4-BE49-F238E27FC236}">
                  <a16:creationId xmlns:a16="http://schemas.microsoft.com/office/drawing/2014/main" id="{BBE32FA3-A69B-4B0F-8040-155F38920BAC}"/>
                </a:ext>
              </a:extLst>
            </p:cNvPr>
            <p:cNvSpPr/>
            <p:nvPr/>
          </p:nvSpPr>
          <p:spPr>
            <a:xfrm>
              <a:off x="8155552" y="2552700"/>
              <a:ext cx="3142471" cy="382880"/>
            </a:xfrm>
            <a:prstGeom prst="rect">
              <a:avLst/>
            </a:prstGeom>
            <a:ln w="38100">
              <a:solidFill>
                <a:srgbClr val="519EA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600">
                  <a:solidFill>
                    <a:srgbClr val="519EA4"/>
                  </a:solidFill>
                  <a:effectLst/>
                  <a:latin typeface="Cloud" panose="02000000000000000000" pitchFamily="50" charset="-34"/>
                  <a:ea typeface="Calibri" panose="020F0502020204030204" pitchFamily="34" charset="0"/>
                  <a:cs typeface="Cloud" panose="02000000000000000000" pitchFamily="50" charset="-34"/>
                </a:rPr>
                <a:t>Name of a company</a:t>
              </a:r>
            </a:p>
          </p:txBody>
        </p:sp>
        <p:cxnSp>
          <p:nvCxnSpPr>
            <p:cNvPr id="20" name="ตัวเชื่อมต่อ: หักมุม 19">
              <a:extLst>
                <a:ext uri="{FF2B5EF4-FFF2-40B4-BE49-F238E27FC236}">
                  <a16:creationId xmlns:a16="http://schemas.microsoft.com/office/drawing/2014/main" id="{90E1D739-6C58-4D79-B32F-CACE665B0001}"/>
                </a:ext>
              </a:extLst>
            </p:cNvPr>
            <p:cNvCxnSpPr>
              <a:cxnSpLocks/>
              <a:stCxn id="13" idx="1"/>
            </p:cNvCxnSpPr>
            <p:nvPr/>
          </p:nvCxnSpPr>
          <p:spPr>
            <a:xfrm rot="10800000">
              <a:off x="7239000" y="2552700"/>
              <a:ext cx="916552" cy="191440"/>
            </a:xfrm>
            <a:prstGeom prst="bentConnector3">
              <a:avLst/>
            </a:prstGeom>
            <a:ln w="25400">
              <a:solidFill>
                <a:srgbClr val="519EA4"/>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กลุ่ม 38">
            <a:extLst>
              <a:ext uri="{FF2B5EF4-FFF2-40B4-BE49-F238E27FC236}">
                <a16:creationId xmlns:a16="http://schemas.microsoft.com/office/drawing/2014/main" id="{9F901BFF-E5CB-4C4F-9195-2C5A405D81C6}"/>
              </a:ext>
            </a:extLst>
          </p:cNvPr>
          <p:cNvGrpSpPr/>
          <p:nvPr/>
        </p:nvGrpSpPr>
        <p:grpSpPr>
          <a:xfrm>
            <a:off x="3409951" y="5029200"/>
            <a:ext cx="4517702" cy="993407"/>
            <a:chOff x="3409951" y="5029200"/>
            <a:chExt cx="4517702" cy="993407"/>
          </a:xfrm>
        </p:grpSpPr>
        <p:sp>
          <p:nvSpPr>
            <p:cNvPr id="18" name="Rectangle 33">
              <a:extLst>
                <a:ext uri="{FF2B5EF4-FFF2-40B4-BE49-F238E27FC236}">
                  <a16:creationId xmlns:a16="http://schemas.microsoft.com/office/drawing/2014/main" id="{180512EA-8669-43F0-9A50-CCAF6CA7B722}"/>
                </a:ext>
              </a:extLst>
            </p:cNvPr>
            <p:cNvSpPr/>
            <p:nvPr/>
          </p:nvSpPr>
          <p:spPr>
            <a:xfrm>
              <a:off x="4264345" y="5598257"/>
              <a:ext cx="3663308" cy="424350"/>
            </a:xfrm>
            <a:prstGeom prst="rect">
              <a:avLst/>
            </a:prstGeom>
            <a:ln w="38100">
              <a:solidFill>
                <a:srgbClr val="519EA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600" dirty="0">
                  <a:solidFill>
                    <a:srgbClr val="519EA4"/>
                  </a:solidFill>
                  <a:effectLst/>
                  <a:latin typeface="Cloud" panose="02000000000000000000" pitchFamily="50" charset="-34"/>
                  <a:ea typeface="Calibri" panose="020F0502020204030204" pitchFamily="34" charset="0"/>
                  <a:cs typeface="Cloud" panose="02000000000000000000" pitchFamily="50" charset="-34"/>
                </a:rPr>
                <a:t>Sender’s name and job position</a:t>
              </a:r>
            </a:p>
          </p:txBody>
        </p:sp>
        <p:cxnSp>
          <p:nvCxnSpPr>
            <p:cNvPr id="21" name="ตัวเชื่อมต่อ: หักมุม 20">
              <a:extLst>
                <a:ext uri="{FF2B5EF4-FFF2-40B4-BE49-F238E27FC236}">
                  <a16:creationId xmlns:a16="http://schemas.microsoft.com/office/drawing/2014/main" id="{842C657A-BAA1-44FF-9AB5-B87BCD6093B5}"/>
                </a:ext>
              </a:extLst>
            </p:cNvPr>
            <p:cNvCxnSpPr>
              <a:cxnSpLocks/>
              <a:stCxn id="18" idx="0"/>
            </p:cNvCxnSpPr>
            <p:nvPr/>
          </p:nvCxnSpPr>
          <p:spPr>
            <a:xfrm rot="16200000" flipV="1">
              <a:off x="4468447" y="3970704"/>
              <a:ext cx="569057" cy="2686049"/>
            </a:xfrm>
            <a:prstGeom prst="bentConnector2">
              <a:avLst/>
            </a:prstGeom>
            <a:ln w="25400">
              <a:solidFill>
                <a:srgbClr val="519EA4"/>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8" name="กลุ่ม 37">
            <a:extLst>
              <a:ext uri="{FF2B5EF4-FFF2-40B4-BE49-F238E27FC236}">
                <a16:creationId xmlns:a16="http://schemas.microsoft.com/office/drawing/2014/main" id="{DC1B90F4-E59E-4049-AC98-77D95780B913}"/>
              </a:ext>
            </a:extLst>
          </p:cNvPr>
          <p:cNvGrpSpPr/>
          <p:nvPr/>
        </p:nvGrpSpPr>
        <p:grpSpPr>
          <a:xfrm>
            <a:off x="148977" y="3778603"/>
            <a:ext cx="1984623" cy="962893"/>
            <a:chOff x="148977" y="3778603"/>
            <a:chExt cx="1984623" cy="962893"/>
          </a:xfrm>
        </p:grpSpPr>
        <p:sp>
          <p:nvSpPr>
            <p:cNvPr id="16" name="Rectangle 26">
              <a:extLst>
                <a:ext uri="{FF2B5EF4-FFF2-40B4-BE49-F238E27FC236}">
                  <a16:creationId xmlns:a16="http://schemas.microsoft.com/office/drawing/2014/main" id="{17DC7205-0EDD-4968-A900-B1614E6D3407}"/>
                </a:ext>
              </a:extLst>
            </p:cNvPr>
            <p:cNvSpPr/>
            <p:nvPr/>
          </p:nvSpPr>
          <p:spPr>
            <a:xfrm>
              <a:off x="148977" y="4318110"/>
              <a:ext cx="1736053" cy="423386"/>
            </a:xfrm>
            <a:prstGeom prst="rect">
              <a:avLst/>
            </a:prstGeom>
            <a:ln w="38100">
              <a:solidFill>
                <a:srgbClr val="519EA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600" dirty="0">
                  <a:solidFill>
                    <a:srgbClr val="519EA4"/>
                  </a:solidFill>
                  <a:effectLst/>
                  <a:latin typeface="Cloud" panose="02000000000000000000" pitchFamily="50" charset="-34"/>
                  <a:ea typeface="Calibri" panose="020F0502020204030204" pitchFamily="34" charset="0"/>
                  <a:cs typeface="Cloud" panose="02000000000000000000" pitchFamily="50" charset="-34"/>
                </a:rPr>
                <a:t>Topic of memo</a:t>
              </a:r>
            </a:p>
          </p:txBody>
        </p:sp>
        <p:cxnSp>
          <p:nvCxnSpPr>
            <p:cNvPr id="24" name="ตัวเชื่อมต่อ: หักมุม 23">
              <a:extLst>
                <a:ext uri="{FF2B5EF4-FFF2-40B4-BE49-F238E27FC236}">
                  <a16:creationId xmlns:a16="http://schemas.microsoft.com/office/drawing/2014/main" id="{3B16FAEF-64BA-4B29-A82C-AFA52BC11169}"/>
                </a:ext>
              </a:extLst>
            </p:cNvPr>
            <p:cNvCxnSpPr>
              <a:cxnSpLocks/>
            </p:cNvCxnSpPr>
            <p:nvPr/>
          </p:nvCxnSpPr>
          <p:spPr>
            <a:xfrm rot="5400000">
              <a:off x="1642326" y="4038530"/>
              <a:ext cx="751202" cy="231347"/>
            </a:xfrm>
            <a:prstGeom prst="bentConnector3">
              <a:avLst>
                <a:gd name="adj1" fmla="val 50000"/>
              </a:avLst>
            </a:prstGeom>
            <a:ln w="25400">
              <a:solidFill>
                <a:srgbClr val="519EA4"/>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7" name="กลุ่ม 36">
            <a:extLst>
              <a:ext uri="{FF2B5EF4-FFF2-40B4-BE49-F238E27FC236}">
                <a16:creationId xmlns:a16="http://schemas.microsoft.com/office/drawing/2014/main" id="{38A837C8-7E5B-4F92-8CE6-1B9430F53AAA}"/>
              </a:ext>
            </a:extLst>
          </p:cNvPr>
          <p:cNvGrpSpPr/>
          <p:nvPr/>
        </p:nvGrpSpPr>
        <p:grpSpPr>
          <a:xfrm>
            <a:off x="148977" y="3318814"/>
            <a:ext cx="1868950" cy="465821"/>
            <a:chOff x="148977" y="3318814"/>
            <a:chExt cx="1868950" cy="465821"/>
          </a:xfrm>
        </p:grpSpPr>
        <p:sp>
          <p:nvSpPr>
            <p:cNvPr id="15" name="Rectangle 24">
              <a:extLst>
                <a:ext uri="{FF2B5EF4-FFF2-40B4-BE49-F238E27FC236}">
                  <a16:creationId xmlns:a16="http://schemas.microsoft.com/office/drawing/2014/main" id="{C122839D-0A7E-44BC-8D90-409E79C21631}"/>
                </a:ext>
              </a:extLst>
            </p:cNvPr>
            <p:cNvSpPr/>
            <p:nvPr/>
          </p:nvSpPr>
          <p:spPr>
            <a:xfrm>
              <a:off x="148977" y="3318814"/>
              <a:ext cx="1397400" cy="465821"/>
            </a:xfrm>
            <a:prstGeom prst="rect">
              <a:avLst/>
            </a:prstGeom>
            <a:ln w="38100">
              <a:solidFill>
                <a:srgbClr val="519EA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600" dirty="0">
                  <a:solidFill>
                    <a:srgbClr val="519EA4"/>
                  </a:solidFill>
                  <a:effectLst/>
                  <a:latin typeface="Cloud" panose="02000000000000000000" pitchFamily="50" charset="-34"/>
                  <a:ea typeface="Calibri" panose="020F0502020204030204" pitchFamily="34" charset="0"/>
                  <a:cs typeface="Cloud" panose="02000000000000000000" pitchFamily="50" charset="-34"/>
                </a:rPr>
                <a:t>Sender</a:t>
              </a:r>
            </a:p>
          </p:txBody>
        </p:sp>
        <p:cxnSp>
          <p:nvCxnSpPr>
            <p:cNvPr id="27" name="ลูกศรเชื่อมต่อแบบตรง 26">
              <a:extLst>
                <a:ext uri="{FF2B5EF4-FFF2-40B4-BE49-F238E27FC236}">
                  <a16:creationId xmlns:a16="http://schemas.microsoft.com/office/drawing/2014/main" id="{1F177B0A-923A-4CD4-8BAF-2D26F9C0F2F5}"/>
                </a:ext>
              </a:extLst>
            </p:cNvPr>
            <p:cNvCxnSpPr>
              <a:stCxn id="15" idx="3"/>
            </p:cNvCxnSpPr>
            <p:nvPr/>
          </p:nvCxnSpPr>
          <p:spPr>
            <a:xfrm flipV="1">
              <a:off x="1546377" y="3429000"/>
              <a:ext cx="471550" cy="122725"/>
            </a:xfrm>
            <a:prstGeom prst="straightConnector1">
              <a:avLst/>
            </a:prstGeom>
            <a:ln w="25400">
              <a:solidFill>
                <a:srgbClr val="519EA4"/>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6" name="กลุ่ม 35">
            <a:extLst>
              <a:ext uri="{FF2B5EF4-FFF2-40B4-BE49-F238E27FC236}">
                <a16:creationId xmlns:a16="http://schemas.microsoft.com/office/drawing/2014/main" id="{6F18C877-02EF-427B-8735-8DDFF3491012}"/>
              </a:ext>
            </a:extLst>
          </p:cNvPr>
          <p:cNvGrpSpPr/>
          <p:nvPr/>
        </p:nvGrpSpPr>
        <p:grpSpPr>
          <a:xfrm>
            <a:off x="148977" y="2444990"/>
            <a:ext cx="1868950" cy="767398"/>
            <a:chOff x="148977" y="2444990"/>
            <a:chExt cx="1868950" cy="767398"/>
          </a:xfrm>
        </p:grpSpPr>
        <p:sp>
          <p:nvSpPr>
            <p:cNvPr id="14" name="Rectangle 21">
              <a:extLst>
                <a:ext uri="{FF2B5EF4-FFF2-40B4-BE49-F238E27FC236}">
                  <a16:creationId xmlns:a16="http://schemas.microsoft.com/office/drawing/2014/main" id="{B8CA3FFD-ACFB-4B75-8E83-94D59070067B}"/>
                </a:ext>
              </a:extLst>
            </p:cNvPr>
            <p:cNvSpPr/>
            <p:nvPr/>
          </p:nvSpPr>
          <p:spPr>
            <a:xfrm>
              <a:off x="148977" y="2444990"/>
              <a:ext cx="1398742" cy="445568"/>
            </a:xfrm>
            <a:prstGeom prst="rect">
              <a:avLst/>
            </a:prstGeom>
            <a:ln w="38100">
              <a:solidFill>
                <a:srgbClr val="519EA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600" dirty="0">
                  <a:solidFill>
                    <a:srgbClr val="519EA4"/>
                  </a:solidFill>
                  <a:effectLst/>
                  <a:latin typeface="Cloud" panose="02000000000000000000" pitchFamily="50" charset="-34"/>
                  <a:ea typeface="Calibri" panose="020F0502020204030204" pitchFamily="34" charset="0"/>
                  <a:cs typeface="Cloud" panose="02000000000000000000" pitchFamily="50" charset="-34"/>
                </a:rPr>
                <a:t>Receiver</a:t>
              </a:r>
            </a:p>
          </p:txBody>
        </p:sp>
        <p:cxnSp>
          <p:nvCxnSpPr>
            <p:cNvPr id="28" name="ลูกศรเชื่อมต่อแบบตรง 27">
              <a:extLst>
                <a:ext uri="{FF2B5EF4-FFF2-40B4-BE49-F238E27FC236}">
                  <a16:creationId xmlns:a16="http://schemas.microsoft.com/office/drawing/2014/main" id="{4419675C-FEDD-4B35-A646-1528369C52A6}"/>
                </a:ext>
              </a:extLst>
            </p:cNvPr>
            <p:cNvCxnSpPr>
              <a:cxnSpLocks/>
            </p:cNvCxnSpPr>
            <p:nvPr/>
          </p:nvCxnSpPr>
          <p:spPr>
            <a:xfrm>
              <a:off x="1546377" y="2654900"/>
              <a:ext cx="471550" cy="557488"/>
            </a:xfrm>
            <a:prstGeom prst="straightConnector1">
              <a:avLst/>
            </a:prstGeom>
            <a:ln w="25400">
              <a:solidFill>
                <a:srgbClr val="519EA4"/>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5" name="กลุ่ม 34">
            <a:extLst>
              <a:ext uri="{FF2B5EF4-FFF2-40B4-BE49-F238E27FC236}">
                <a16:creationId xmlns:a16="http://schemas.microsoft.com/office/drawing/2014/main" id="{C466C7A7-5FE0-4395-8E88-DD49264D6A92}"/>
              </a:ext>
            </a:extLst>
          </p:cNvPr>
          <p:cNvGrpSpPr/>
          <p:nvPr/>
        </p:nvGrpSpPr>
        <p:grpSpPr>
          <a:xfrm>
            <a:off x="9863623" y="4167899"/>
            <a:ext cx="2290277" cy="633734"/>
            <a:chOff x="9863623" y="4167899"/>
            <a:chExt cx="2290277" cy="633734"/>
          </a:xfrm>
        </p:grpSpPr>
        <p:sp>
          <p:nvSpPr>
            <p:cNvPr id="17" name="Rectangle 30">
              <a:extLst>
                <a:ext uri="{FF2B5EF4-FFF2-40B4-BE49-F238E27FC236}">
                  <a16:creationId xmlns:a16="http://schemas.microsoft.com/office/drawing/2014/main" id="{0924C606-17B1-4509-BC8E-63E24A773485}"/>
                </a:ext>
              </a:extLst>
            </p:cNvPr>
            <p:cNvSpPr/>
            <p:nvPr/>
          </p:nvSpPr>
          <p:spPr>
            <a:xfrm>
              <a:off x="10442147" y="4418753"/>
              <a:ext cx="1711753" cy="382880"/>
            </a:xfrm>
            <a:prstGeom prst="rect">
              <a:avLst/>
            </a:prstGeom>
            <a:ln w="38100">
              <a:solidFill>
                <a:srgbClr val="519EA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600">
                  <a:solidFill>
                    <a:srgbClr val="519EA4"/>
                  </a:solidFill>
                  <a:effectLst/>
                  <a:latin typeface="Cloud" panose="02000000000000000000" pitchFamily="50" charset="-34"/>
                  <a:ea typeface="Calibri" panose="020F0502020204030204" pitchFamily="34" charset="0"/>
                  <a:cs typeface="Cloud" panose="02000000000000000000" pitchFamily="50" charset="-34"/>
                </a:rPr>
                <a:t>Body of memo</a:t>
              </a:r>
            </a:p>
          </p:txBody>
        </p:sp>
        <p:cxnSp>
          <p:nvCxnSpPr>
            <p:cNvPr id="30" name="ตัวเชื่อมต่อ: หักมุม 29">
              <a:extLst>
                <a:ext uri="{FF2B5EF4-FFF2-40B4-BE49-F238E27FC236}">
                  <a16:creationId xmlns:a16="http://schemas.microsoft.com/office/drawing/2014/main" id="{EB589109-BC7F-4DB4-9D4C-06A53C63BC1A}"/>
                </a:ext>
              </a:extLst>
            </p:cNvPr>
            <p:cNvCxnSpPr>
              <a:cxnSpLocks/>
              <a:stCxn id="17" idx="1"/>
            </p:cNvCxnSpPr>
            <p:nvPr/>
          </p:nvCxnSpPr>
          <p:spPr>
            <a:xfrm rot="10800000">
              <a:off x="9863623" y="4167899"/>
              <a:ext cx="578524" cy="442294"/>
            </a:xfrm>
            <a:prstGeom prst="bentConnector3">
              <a:avLst/>
            </a:prstGeom>
            <a:ln w="25400">
              <a:solidFill>
                <a:srgbClr val="519EA4"/>
              </a:solidFill>
              <a:headEnd type="ova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7797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righ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righ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2FC"/>
        </a:solidFill>
        <a:effectLst/>
      </p:bgPr>
    </p:bg>
    <p:spTree>
      <p:nvGrpSpPr>
        <p:cNvPr id="1" name=""/>
        <p:cNvGrpSpPr/>
        <p:nvPr/>
      </p:nvGrpSpPr>
      <p:grpSpPr>
        <a:xfrm>
          <a:off x="0" y="0"/>
          <a:ext cx="0" cy="0"/>
          <a:chOff x="0" y="0"/>
          <a:chExt cx="0" cy="0"/>
        </a:xfrm>
      </p:grpSpPr>
      <p:grpSp>
        <p:nvGrpSpPr>
          <p:cNvPr id="13" name="กลุ่ม 12">
            <a:extLst>
              <a:ext uri="{FF2B5EF4-FFF2-40B4-BE49-F238E27FC236}">
                <a16:creationId xmlns:a16="http://schemas.microsoft.com/office/drawing/2014/main" id="{150EFC49-3629-435D-B95C-70D08A6028AC}"/>
              </a:ext>
            </a:extLst>
          </p:cNvPr>
          <p:cNvGrpSpPr/>
          <p:nvPr/>
        </p:nvGrpSpPr>
        <p:grpSpPr>
          <a:xfrm>
            <a:off x="2143125" y="1016117"/>
            <a:ext cx="7523080" cy="5841883"/>
            <a:chOff x="2513640" y="1164046"/>
            <a:chExt cx="7154234" cy="5555463"/>
          </a:xfrm>
        </p:grpSpPr>
        <p:pic>
          <p:nvPicPr>
            <p:cNvPr id="11" name="รูปภาพ 10">
              <a:extLst>
                <a:ext uri="{FF2B5EF4-FFF2-40B4-BE49-F238E27FC236}">
                  <a16:creationId xmlns:a16="http://schemas.microsoft.com/office/drawing/2014/main" id="{84A7F6D0-3DE2-4B39-8170-5610AC3608B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2356" y1="98628" x2="22408" y2="36214"/>
                          <a14:foregroundMark x1="5236" y1="97257" x2="11937" y2="34294"/>
                          <a14:foregroundMark x1="2932" y1="28669" x2="28586" y2="99314"/>
                          <a14:foregroundMark x1="20419" y1="99314" x2="33822" y2="32236"/>
                          <a14:foregroundMark x1="75497" y1="6859" x2="86492" y2="99863"/>
                          <a14:foregroundMark x1="90890" y1="96845" x2="84817" y2="1920"/>
                          <a14:foregroundMark x1="64503" y1="18244" x2="81047" y2="94650"/>
                          <a14:foregroundMark x1="76021" y1="95610" x2="94031" y2="14403"/>
                          <a14:foregroundMark x1="96649" y1="78189" x2="91937" y2="43759"/>
                          <a14:foregroundMark x1="32147" y1="92318" x2="69319" y2="94102"/>
                          <a14:foregroundMark x1="15079" y1="27572" x2="34764" y2="18381"/>
                          <a14:foregroundMark x1="53927" y1="8505" x2="0" y2="9053"/>
                          <a14:foregroundMark x1="46702" y1="4527" x2="1466" y2="6310"/>
                          <a14:foregroundMark x1="56859" y1="4801" x2="65759" y2="4115"/>
                          <a14:foregroundMark x1="16754" y1="6996" x2="16963" y2="1646"/>
                          <a14:foregroundMark x1="57382" y1="3978" x2="63874" y2="3292"/>
                          <a14:backgroundMark x1="41675" y1="1920" x2="78429" y2="1646"/>
                        </a14:backgroundRemoval>
                      </a14:imgEffect>
                    </a14:imgLayer>
                  </a14:imgProps>
                </a:ext>
                <a:ext uri="{28A0092B-C50C-407E-A947-70E740481C1C}">
                  <a14:useLocalDpi xmlns:a14="http://schemas.microsoft.com/office/drawing/2010/main" val="0"/>
                </a:ext>
              </a:extLst>
            </a:blip>
            <a:srcRect l="776" r="2047"/>
            <a:stretch/>
          </p:blipFill>
          <p:spPr>
            <a:xfrm>
              <a:off x="2513640" y="1164047"/>
              <a:ext cx="7072223" cy="5555462"/>
            </a:xfrm>
            <a:prstGeom prst="rect">
              <a:avLst/>
            </a:prstGeom>
          </p:spPr>
        </p:pic>
        <p:sp>
          <p:nvSpPr>
            <p:cNvPr id="12" name="สี่เหลี่ยมผืนผ้า 11">
              <a:extLst>
                <a:ext uri="{FF2B5EF4-FFF2-40B4-BE49-F238E27FC236}">
                  <a16:creationId xmlns:a16="http://schemas.microsoft.com/office/drawing/2014/main" id="{9B452E43-D058-4E0F-9719-EDD07F891580}"/>
                </a:ext>
              </a:extLst>
            </p:cNvPr>
            <p:cNvSpPr/>
            <p:nvPr/>
          </p:nvSpPr>
          <p:spPr>
            <a:xfrm>
              <a:off x="8172449" y="1164046"/>
              <a:ext cx="1495425" cy="455203"/>
            </a:xfrm>
            <a:prstGeom prst="rect">
              <a:avLst/>
            </a:prstGeom>
            <a:solidFill>
              <a:srgbClr val="DDF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1">
            <a:extLst>
              <a:ext uri="{FF2B5EF4-FFF2-40B4-BE49-F238E27FC236}">
                <a16:creationId xmlns:a16="http://schemas.microsoft.com/office/drawing/2014/main" id="{37CE8623-D5E2-40FC-B7BD-CCAF57DC0F6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43508" y="6394987"/>
            <a:ext cx="2782713" cy="560082"/>
          </a:xfrm>
          <a:prstGeom prst="rect">
            <a:avLst/>
          </a:prstGeom>
          <a:noFill/>
        </p:spPr>
      </p:pic>
      <p:grpSp>
        <p:nvGrpSpPr>
          <p:cNvPr id="3" name="กลุ่ม 2">
            <a:extLst>
              <a:ext uri="{FF2B5EF4-FFF2-40B4-BE49-F238E27FC236}">
                <a16:creationId xmlns:a16="http://schemas.microsoft.com/office/drawing/2014/main" id="{E636462F-78F8-477A-A533-5D3B208E8400}"/>
              </a:ext>
            </a:extLst>
          </p:cNvPr>
          <p:cNvGrpSpPr/>
          <p:nvPr/>
        </p:nvGrpSpPr>
        <p:grpSpPr>
          <a:xfrm>
            <a:off x="0" y="0"/>
            <a:ext cx="12192000" cy="1019175"/>
            <a:chOff x="0" y="0"/>
            <a:chExt cx="12192000" cy="1019175"/>
          </a:xfrm>
        </p:grpSpPr>
        <p:sp>
          <p:nvSpPr>
            <p:cNvPr id="5" name="สี่เหลี่ยมผืนผ้า 4">
              <a:extLst>
                <a:ext uri="{FF2B5EF4-FFF2-40B4-BE49-F238E27FC236}">
                  <a16:creationId xmlns:a16="http://schemas.microsoft.com/office/drawing/2014/main" id="{F4C2D03D-9336-4538-95BF-851841AB3185}"/>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ลูกศร: รูปห้าเหลี่ยม 5">
              <a:extLst>
                <a:ext uri="{FF2B5EF4-FFF2-40B4-BE49-F238E27FC236}">
                  <a16:creationId xmlns:a16="http://schemas.microsoft.com/office/drawing/2014/main" id="{3CED2A59-D728-4237-BAA9-5335D0E663CC}"/>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6">
              <a:extLst>
                <a:ext uri="{FF2B5EF4-FFF2-40B4-BE49-F238E27FC236}">
                  <a16:creationId xmlns:a16="http://schemas.microsoft.com/office/drawing/2014/main" id="{674771E5-EFAF-4200-963E-F5FA95FBC1D7}"/>
                </a:ext>
              </a:extLst>
            </p:cNvPr>
            <p:cNvGrpSpPr/>
            <p:nvPr/>
          </p:nvGrpSpPr>
          <p:grpSpPr>
            <a:xfrm>
              <a:off x="11811000" y="0"/>
              <a:ext cx="381000" cy="1019175"/>
              <a:chOff x="11811000" y="0"/>
              <a:chExt cx="381000" cy="1019175"/>
            </a:xfrm>
          </p:grpSpPr>
          <p:sp>
            <p:nvSpPr>
              <p:cNvPr id="8" name="ลูกศร: เครื่องหมายบั้ง 7">
                <a:extLst>
                  <a:ext uri="{FF2B5EF4-FFF2-40B4-BE49-F238E27FC236}">
                    <a16:creationId xmlns:a16="http://schemas.microsoft.com/office/drawing/2014/main" id="{8E4479D9-1CED-4E06-A4AC-223BD6863B67}"/>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สี่เหลี่ยมผืนผ้า 8">
                <a:extLst>
                  <a:ext uri="{FF2B5EF4-FFF2-40B4-BE49-F238E27FC236}">
                    <a16:creationId xmlns:a16="http://schemas.microsoft.com/office/drawing/2014/main" id="{95EEB36E-453C-43C0-B45B-E0247E26175B}"/>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สี่เหลี่ยมผืนผ้า 9">
            <a:extLst>
              <a:ext uri="{FF2B5EF4-FFF2-40B4-BE49-F238E27FC236}">
                <a16:creationId xmlns:a16="http://schemas.microsoft.com/office/drawing/2014/main" id="{20800265-5368-4FB1-982F-9E7BE949162D}"/>
              </a:ext>
            </a:extLst>
          </p:cNvPr>
          <p:cNvSpPr/>
          <p:nvPr/>
        </p:nvSpPr>
        <p:spPr>
          <a:xfrm>
            <a:off x="1731503" y="144872"/>
            <a:ext cx="8728993"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Conversation: Making an appointment(1)</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spTree>
    <p:extLst>
      <p:ext uri="{BB962C8B-B14F-4D97-AF65-F5344CB8AC3E}">
        <p14:creationId xmlns:p14="http://schemas.microsoft.com/office/powerpoint/2010/main" val="35412679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7CE8623-D5E2-40FC-B7BD-CCAF57DC0F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4643" y="6334125"/>
            <a:ext cx="2782713" cy="560082"/>
          </a:xfrm>
          <a:prstGeom prst="rect">
            <a:avLst/>
          </a:prstGeom>
          <a:noFill/>
        </p:spPr>
      </p:pic>
      <p:grpSp>
        <p:nvGrpSpPr>
          <p:cNvPr id="3" name="กลุ่ม 2">
            <a:extLst>
              <a:ext uri="{FF2B5EF4-FFF2-40B4-BE49-F238E27FC236}">
                <a16:creationId xmlns:a16="http://schemas.microsoft.com/office/drawing/2014/main" id="{4326D14D-0D8F-4BB8-AEA3-3DA41ED499D3}"/>
              </a:ext>
            </a:extLst>
          </p:cNvPr>
          <p:cNvGrpSpPr/>
          <p:nvPr/>
        </p:nvGrpSpPr>
        <p:grpSpPr>
          <a:xfrm>
            <a:off x="0" y="0"/>
            <a:ext cx="12192000" cy="1019175"/>
            <a:chOff x="0" y="0"/>
            <a:chExt cx="12192000" cy="1019175"/>
          </a:xfrm>
        </p:grpSpPr>
        <p:sp>
          <p:nvSpPr>
            <p:cNvPr id="5" name="สี่เหลี่ยมผืนผ้า 4">
              <a:extLst>
                <a:ext uri="{FF2B5EF4-FFF2-40B4-BE49-F238E27FC236}">
                  <a16:creationId xmlns:a16="http://schemas.microsoft.com/office/drawing/2014/main" id="{7D866764-6037-4DD4-88F9-B3F39ADD5D1D}"/>
                </a:ext>
              </a:extLst>
            </p:cNvPr>
            <p:cNvSpPr/>
            <p:nvPr/>
          </p:nvSpPr>
          <p:spPr>
            <a:xfrm>
              <a:off x="0" y="0"/>
              <a:ext cx="12192000" cy="1019175"/>
            </a:xfrm>
            <a:prstGeom prst="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ลูกศร: รูปห้าเหลี่ยม 5">
              <a:extLst>
                <a:ext uri="{FF2B5EF4-FFF2-40B4-BE49-F238E27FC236}">
                  <a16:creationId xmlns:a16="http://schemas.microsoft.com/office/drawing/2014/main" id="{ADE6166B-4939-4C9A-B5AD-CED66BF560A7}"/>
                </a:ext>
              </a:extLst>
            </p:cNvPr>
            <p:cNvSpPr/>
            <p:nvPr/>
          </p:nvSpPr>
          <p:spPr>
            <a:xfrm>
              <a:off x="0" y="0"/>
              <a:ext cx="1247775" cy="1019175"/>
            </a:xfrm>
            <a:prstGeom prst="homePlate">
              <a:avLst>
                <a:gd name="adj" fmla="val 15421"/>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6">
              <a:extLst>
                <a:ext uri="{FF2B5EF4-FFF2-40B4-BE49-F238E27FC236}">
                  <a16:creationId xmlns:a16="http://schemas.microsoft.com/office/drawing/2014/main" id="{97560448-8582-40B0-9B83-8BAEA46F55D3}"/>
                </a:ext>
              </a:extLst>
            </p:cNvPr>
            <p:cNvGrpSpPr/>
            <p:nvPr/>
          </p:nvGrpSpPr>
          <p:grpSpPr>
            <a:xfrm>
              <a:off x="11811000" y="0"/>
              <a:ext cx="381000" cy="1019175"/>
              <a:chOff x="11811000" y="0"/>
              <a:chExt cx="381000" cy="1019175"/>
            </a:xfrm>
          </p:grpSpPr>
          <p:sp>
            <p:nvSpPr>
              <p:cNvPr id="8" name="ลูกศร: เครื่องหมายบั้ง 7">
                <a:extLst>
                  <a:ext uri="{FF2B5EF4-FFF2-40B4-BE49-F238E27FC236}">
                    <a16:creationId xmlns:a16="http://schemas.microsoft.com/office/drawing/2014/main" id="{B35B2FA4-8C7A-49B7-A2D0-5246F74EFE96}"/>
                  </a:ext>
                </a:extLst>
              </p:cNvPr>
              <p:cNvSpPr/>
              <p:nvPr/>
            </p:nvSpPr>
            <p:spPr>
              <a:xfrm>
                <a:off x="11811000" y="0"/>
                <a:ext cx="381000" cy="1019175"/>
              </a:xfrm>
              <a:prstGeom prst="chevron">
                <a:avLst>
                  <a:gd name="adj" fmla="val 44913"/>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สี่เหลี่ยมผืนผ้า 8">
                <a:extLst>
                  <a:ext uri="{FF2B5EF4-FFF2-40B4-BE49-F238E27FC236}">
                    <a16:creationId xmlns:a16="http://schemas.microsoft.com/office/drawing/2014/main" id="{13238F47-4440-4EFD-8874-AEE1226BC44B}"/>
                  </a:ext>
                </a:extLst>
              </p:cNvPr>
              <p:cNvSpPr/>
              <p:nvPr/>
            </p:nvSpPr>
            <p:spPr>
              <a:xfrm>
                <a:off x="12001500" y="0"/>
                <a:ext cx="190500" cy="1019175"/>
              </a:xfrm>
              <a:prstGeom prst="rect">
                <a:avLst/>
              </a:prstGeom>
              <a:solidFill>
                <a:srgbClr val="F29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สี่เหลี่ยมผืนผ้า 9">
            <a:extLst>
              <a:ext uri="{FF2B5EF4-FFF2-40B4-BE49-F238E27FC236}">
                <a16:creationId xmlns:a16="http://schemas.microsoft.com/office/drawing/2014/main" id="{77341D1F-BC3D-4CFF-A7C1-42333D9727E4}"/>
              </a:ext>
            </a:extLst>
          </p:cNvPr>
          <p:cNvSpPr/>
          <p:nvPr/>
        </p:nvSpPr>
        <p:spPr>
          <a:xfrm>
            <a:off x="1989490" y="144872"/>
            <a:ext cx="8213018" cy="729430"/>
          </a:xfrm>
          <a:prstGeom prst="rect">
            <a:avLst/>
          </a:prstGeom>
          <a:effectLst>
            <a:outerShdw blurRad="50800" dist="38100" dir="2700000" algn="tl" rotWithShape="0">
              <a:prstClr val="black">
                <a:alpha val="40000"/>
              </a:prstClr>
            </a:outerShdw>
          </a:effectLst>
        </p:spPr>
        <p:txBody>
          <a:bodyPr wrap="none">
            <a:spAutoFit/>
          </a:bodyPr>
          <a:lstStyle/>
          <a:p>
            <a:pPr algn="ctr">
              <a:lnSpc>
                <a:spcPct val="115000"/>
              </a:lnSpc>
              <a:spcAft>
                <a:spcPts val="1000"/>
              </a:spcAft>
            </a:pPr>
            <a:r>
              <a:rPr lang="en-US" sz="3600" dirty="0">
                <a:solidFill>
                  <a:schemeClr val="bg1"/>
                </a:solidFill>
                <a:latin typeface="Cloud" panose="02000000000000000000" pitchFamily="50" charset="-34"/>
                <a:ea typeface="Calibri" panose="020F0502020204030204" pitchFamily="34" charset="0"/>
                <a:cs typeface="Cloud" panose="02000000000000000000" pitchFamily="50" charset="-34"/>
              </a:rPr>
              <a:t>Expression: Making an appointment(2)</a:t>
            </a:r>
            <a:endParaRPr lang="en-US" sz="3600" dirty="0">
              <a:solidFill>
                <a:schemeClr val="bg1"/>
              </a:solidFill>
              <a:effectLst/>
              <a:latin typeface="Cloud" panose="02000000000000000000" pitchFamily="50" charset="-34"/>
              <a:ea typeface="Calibri" panose="020F0502020204030204" pitchFamily="34" charset="0"/>
              <a:cs typeface="Cloud" panose="02000000000000000000" pitchFamily="50" charset="-34"/>
            </a:endParaRPr>
          </a:p>
        </p:txBody>
      </p:sp>
      <p:pic>
        <p:nvPicPr>
          <p:cNvPr id="11" name="รูปภาพ 10">
            <a:extLst>
              <a:ext uri="{FF2B5EF4-FFF2-40B4-BE49-F238E27FC236}">
                <a16:creationId xmlns:a16="http://schemas.microsoft.com/office/drawing/2014/main" id="{35490E0B-DA14-44BB-89C2-1378B429C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288" y="1687705"/>
            <a:ext cx="7865422" cy="3665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1227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229</Words>
  <Application>Microsoft Office PowerPoint</Application>
  <PresentationFormat>แบบจอกว้าง</PresentationFormat>
  <Paragraphs>43</Paragraphs>
  <Slides>17</Slides>
  <Notes>1</Notes>
  <HiddenSlides>0</HiddenSlides>
  <MMClips>0</MMClips>
  <ScaleCrop>false</ScaleCrop>
  <HeadingPairs>
    <vt:vector size="4" baseType="variant">
      <vt:variant>
        <vt:lpstr>ธีม</vt:lpstr>
      </vt:variant>
      <vt:variant>
        <vt:i4>1</vt:i4>
      </vt:variant>
      <vt:variant>
        <vt:lpstr>ชื่อเรื่องสไลด์</vt:lpstr>
      </vt:variant>
      <vt:variant>
        <vt:i4>17</vt:i4>
      </vt:variant>
    </vt:vector>
  </HeadingPairs>
  <TitlesOfParts>
    <vt:vector size="18" baseType="lpstr">
      <vt:lpstr>ธีมของ Office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HP</dc:creator>
  <cp:lastModifiedBy>จารุวรรณ แพรพันธ์</cp:lastModifiedBy>
  <cp:revision>25</cp:revision>
  <dcterms:created xsi:type="dcterms:W3CDTF">2020-06-20T07:37:02Z</dcterms:created>
  <dcterms:modified xsi:type="dcterms:W3CDTF">2025-02-18T04:27:54Z</dcterms:modified>
</cp:coreProperties>
</file>