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541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89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42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109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268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405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03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021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050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907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542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DACDC-57FE-47E3-AC5A-062F22BA7937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A581B-A575-4AA8-AB5B-A31537FE98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786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22135" r="39091" b="7319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467544" y="267494"/>
            <a:ext cx="8136904" cy="4553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19246" r="13100" b="11905"/>
          <a:stretch/>
        </p:blipFill>
        <p:spPr bwMode="auto">
          <a:xfrm>
            <a:off x="467544" y="663538"/>
            <a:ext cx="8054209" cy="41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97459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971600" y="123478"/>
            <a:ext cx="7128792" cy="576064"/>
          </a:xfrm>
          <a:prstGeom prst="roundRect">
            <a:avLst>
              <a:gd name="adj" fmla="val 472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616" y="267494"/>
            <a:ext cx="7128792" cy="648072"/>
          </a:xfrm>
          <a:prstGeom prst="roundRect">
            <a:avLst>
              <a:gd name="adj" fmla="val 472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แนวทางการสร้างเสริมสำนึกการเป็นพลเมืองดี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1022853"/>
            <a:ext cx="1440160" cy="180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64088" y="3507854"/>
            <a:ext cx="1076901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Oval 2"/>
          <p:cNvSpPr/>
          <p:nvPr/>
        </p:nvSpPr>
        <p:spPr>
          <a:xfrm>
            <a:off x="2483768" y="1203598"/>
            <a:ext cx="3240360" cy="31683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97" b="89193" l="22548" r="76501">
                        <a14:foregroundMark x1="36896" y1="42969" x2="39751" y2="33203"/>
                        <a14:foregroundMark x1="44876" y1="41146" x2="41874" y2="34375"/>
                        <a14:foregroundMark x1="58712" y1="47135" x2="64348" y2="61719"/>
                        <a14:foregroundMark x1="31113" y1="77604" x2="42094" y2="74089"/>
                        <a14:foregroundMark x1="42387" y1="74219" x2="50805" y2="78255"/>
                        <a14:foregroundMark x1="49048" y1="78255" x2="45461" y2="80469"/>
                        <a14:foregroundMark x1="27745" y1="50911" x2="27086" y2="54818"/>
                        <a14:backgroundMark x1="48316" y1="18620" x2="48463" y2="25260"/>
                        <a14:backgroundMark x1="48536" y1="25260" x2="48829" y2="25911"/>
                        <a14:backgroundMark x1="48829" y1="25911" x2="50439" y2="26823"/>
                        <a14:backgroundMark x1="50586" y1="27734" x2="51318" y2="29297"/>
                        <a14:backgroundMark x1="51318" y1="29688" x2="51318" y2="31510"/>
                        <a14:backgroundMark x1="51318" y1="31510" x2="50952" y2="34115"/>
                        <a14:backgroundMark x1="50952" y1="34505" x2="49927" y2="35026"/>
                        <a14:backgroundMark x1="50146" y1="35026" x2="52562" y2="33854"/>
                        <a14:backgroundMark x1="52562" y1="33854" x2="75695" y2="34375"/>
                        <a14:backgroundMark x1="75695" y1="34375" x2="51318" y2="18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7262" r="23698" b="10317"/>
          <a:stretch/>
        </p:blipFill>
        <p:spPr bwMode="auto">
          <a:xfrm>
            <a:off x="1281651" y="869067"/>
            <a:ext cx="5644593" cy="42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2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971600" y="123478"/>
            <a:ext cx="7128792" cy="576064"/>
          </a:xfrm>
          <a:prstGeom prst="roundRect">
            <a:avLst>
              <a:gd name="adj" fmla="val 472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616" y="267494"/>
            <a:ext cx="7128792" cy="648072"/>
          </a:xfrm>
          <a:prstGeom prst="roundRect">
            <a:avLst>
              <a:gd name="adj" fmla="val 472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แนวทางการสร้างเสริมสำนึกการเป็นพลเมืองดี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7020272" y="1396584"/>
            <a:ext cx="2123728" cy="374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987574"/>
            <a:ext cx="1440160" cy="180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64088" y="3472575"/>
            <a:ext cx="1076901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1" t="23438" r="23597" b="26172"/>
          <a:stretch/>
        </p:blipFill>
        <p:spPr bwMode="auto">
          <a:xfrm>
            <a:off x="539552" y="1196518"/>
            <a:ext cx="6719988" cy="35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1077946"/>
            <a:ext cx="1044116" cy="306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52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971600" y="123478"/>
            <a:ext cx="7128792" cy="576064"/>
          </a:xfrm>
          <a:prstGeom prst="roundRect">
            <a:avLst>
              <a:gd name="adj" fmla="val 472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616" y="267494"/>
            <a:ext cx="7128792" cy="648072"/>
          </a:xfrm>
          <a:prstGeom prst="roundRect">
            <a:avLst>
              <a:gd name="adj" fmla="val 472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แนวทางการสร้างเสริมสำนึกการเป็นพลเมืองดี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625192" y="699542"/>
            <a:ext cx="2518808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987574"/>
            <a:ext cx="1440160" cy="180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364088" y="3472575"/>
            <a:ext cx="1076901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491880" y="1077946"/>
            <a:ext cx="1044116" cy="306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23412" r="28272" b="9723"/>
          <a:stretch/>
        </p:blipFill>
        <p:spPr bwMode="auto">
          <a:xfrm>
            <a:off x="683568" y="968149"/>
            <a:ext cx="6264695" cy="44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444" y="5072605"/>
            <a:ext cx="5328724" cy="43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4253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B53647-466B-4764-AE1A-DFE6FCC0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672" y="203143"/>
            <a:ext cx="2818656" cy="565571"/>
          </a:xfrm>
        </p:spPr>
        <p:txBody>
          <a:bodyPr>
            <a:normAutofit fontScale="90000"/>
          </a:bodyPr>
          <a:lstStyle/>
          <a:p>
            <a:r>
              <a:rPr lang="th-TH" sz="3200" dirty="0"/>
              <a:t>พลเมืองดีตัวอย่าง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6C6B6B1-930B-4B57-BBD7-8D70038B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77016"/>
            <a:ext cx="8208912" cy="395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b="1" dirty="0"/>
              <a:t>1.ประวัติ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th-TH" sz="2000" b="1" dirty="0"/>
              <a:t>2.เหตุผลที่เลือก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th-TH" sz="2000" b="1" dirty="0"/>
              <a:t>3.สมาชิกในกลุ่ม</a:t>
            </a:r>
          </a:p>
          <a:p>
            <a:pPr marL="0" indent="0">
              <a:buNone/>
            </a:pPr>
            <a:r>
              <a:rPr lang="th-TH" sz="2000" b="1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8720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1" r="2255"/>
          <a:stretch/>
        </p:blipFill>
        <p:spPr>
          <a:xfrm>
            <a:off x="0" y="-20538"/>
            <a:ext cx="9143999" cy="51640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913" b="8174"/>
          <a:stretch/>
        </p:blipFill>
        <p:spPr>
          <a:xfrm>
            <a:off x="203495" y="13916"/>
            <a:ext cx="4008465" cy="50025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0" b="23929" l="51652" r="92601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6" t="4445" r="6983" b="76296"/>
          <a:stretch/>
        </p:blipFill>
        <p:spPr>
          <a:xfrm>
            <a:off x="4572000" y="292753"/>
            <a:ext cx="3079453" cy="1270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633629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สาระการเรียนรู้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2131" y="1491630"/>
            <a:ext cx="42562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ความหมายและคุณสมบัติ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ของพลเมือง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การปฏิบัติตนเป็นพลเมืองดี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แนวทางการสร้างเสริมสำนึก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การเป็นพลเมืองดี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51920" y="1779662"/>
            <a:ext cx="0" cy="23762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3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99592" y="123478"/>
            <a:ext cx="6984776" cy="576064"/>
          </a:xfrm>
          <a:prstGeom prst="roundRect">
            <a:avLst>
              <a:gd name="adj" fmla="val 472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608" y="267494"/>
            <a:ext cx="6984776" cy="648072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1.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ความหมายและคุณสมบัติของพลเมือง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t="18359" r="19326" b="34329"/>
          <a:stretch/>
        </p:blipFill>
        <p:spPr bwMode="auto">
          <a:xfrm>
            <a:off x="755576" y="1225066"/>
            <a:ext cx="6624736" cy="321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808" y="1030512"/>
            <a:ext cx="1728192" cy="173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913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1187624" y="123478"/>
            <a:ext cx="6480720" cy="474986"/>
          </a:xfrm>
          <a:prstGeom prst="roundRect">
            <a:avLst>
              <a:gd name="adj" fmla="val 47266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พลเมืองในระบอบประชาธิปไตยประกอบด้วยคุณสมบัติ 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6 </a:t>
            </a:r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ประการดังนี้</a:t>
            </a:r>
            <a:endParaRPr lang="th-TH" sz="16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808" y="1030512"/>
            <a:ext cx="1728192" cy="173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29437" r="30726" b="10913"/>
          <a:stretch/>
        </p:blipFill>
        <p:spPr bwMode="auto">
          <a:xfrm>
            <a:off x="827584" y="635654"/>
            <a:ext cx="5551240" cy="476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495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91680" y="123478"/>
            <a:ext cx="5184576" cy="576064"/>
          </a:xfrm>
          <a:prstGeom prst="roundRect">
            <a:avLst>
              <a:gd name="adj" fmla="val 4726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35696" y="267494"/>
            <a:ext cx="5184576" cy="648072"/>
          </a:xfrm>
          <a:prstGeom prst="roundRect">
            <a:avLst>
              <a:gd name="adj" fmla="val 4726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2425700" algn="l"/>
              </a:tabLst>
            </a:pPr>
            <a:r>
              <a:rPr lang="en-US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2. </a:t>
            </a:r>
            <a:r>
              <a:rPr lang="th-TH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การปฏิบัติตนเป็นพลเมืองดี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3808" y="1030512"/>
            <a:ext cx="1728192" cy="173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19531" r="20498" b="16406"/>
          <a:stretch/>
        </p:blipFill>
        <p:spPr bwMode="auto">
          <a:xfrm>
            <a:off x="1187624" y="828133"/>
            <a:ext cx="6696744" cy="40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944" y="945155"/>
            <a:ext cx="936104" cy="17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6444208" y="4215084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89547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971600" y="123478"/>
            <a:ext cx="7128792" cy="576064"/>
          </a:xfrm>
          <a:prstGeom prst="roundRect">
            <a:avLst>
              <a:gd name="adj" fmla="val 472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616" y="267494"/>
            <a:ext cx="7128792" cy="648072"/>
          </a:xfrm>
          <a:prstGeom prst="roundRect">
            <a:avLst>
              <a:gd name="adj" fmla="val 472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แนวทางการสร้างเสริมสำนึกการเป็นพลเมืองดี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8439" y="1030512"/>
            <a:ext cx="1728192" cy="173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112575" y="945155"/>
            <a:ext cx="936104" cy="17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344823" y="4011910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15271" r="18960" b="6422"/>
          <a:stretch/>
        </p:blipFill>
        <p:spPr bwMode="auto">
          <a:xfrm>
            <a:off x="683568" y="962239"/>
            <a:ext cx="6696744" cy="420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12775" y="945155"/>
            <a:ext cx="1440160" cy="258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834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971600" y="123478"/>
            <a:ext cx="7128792" cy="576064"/>
          </a:xfrm>
          <a:prstGeom prst="roundRect">
            <a:avLst>
              <a:gd name="adj" fmla="val 472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616" y="267494"/>
            <a:ext cx="7128792" cy="648072"/>
          </a:xfrm>
          <a:prstGeom prst="roundRect">
            <a:avLst>
              <a:gd name="adj" fmla="val 472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แนวทางการสร้างเสริมสำนึกการเป็นพลเมืองดี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1142" y="1030512"/>
            <a:ext cx="1728192" cy="173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095278" y="945155"/>
            <a:ext cx="936104" cy="17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4895478" y="945155"/>
            <a:ext cx="1440160" cy="258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20312" r="19619" b="15104"/>
          <a:stretch/>
        </p:blipFill>
        <p:spPr bwMode="auto">
          <a:xfrm>
            <a:off x="539552" y="924364"/>
            <a:ext cx="6552728" cy="391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17974" y="945155"/>
            <a:ext cx="1057424" cy="258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633308" y="4538586"/>
            <a:ext cx="3071688" cy="3507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3527326" y="4515966"/>
            <a:ext cx="3071688" cy="1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674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971600" y="123478"/>
            <a:ext cx="7128792" cy="576064"/>
          </a:xfrm>
          <a:prstGeom prst="roundRect">
            <a:avLst>
              <a:gd name="adj" fmla="val 472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616" y="267494"/>
            <a:ext cx="7128792" cy="648072"/>
          </a:xfrm>
          <a:prstGeom prst="roundRect">
            <a:avLst>
              <a:gd name="adj" fmla="val 472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แนวทางการสร้างเสริมสำนึกการเป็นพลเมืองดี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1030512"/>
            <a:ext cx="1728192" cy="173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347864" y="945155"/>
            <a:ext cx="936104" cy="17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3370560" y="945155"/>
            <a:ext cx="1057424" cy="258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9" t="23177" r="27964" b="7031"/>
          <a:stretch/>
        </p:blipFill>
        <p:spPr bwMode="auto">
          <a:xfrm>
            <a:off x="755576" y="945155"/>
            <a:ext cx="6120680" cy="40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9272" y="945155"/>
            <a:ext cx="2472928" cy="33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916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411510"/>
            <a:ext cx="8208912" cy="4392488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971600" y="123478"/>
            <a:ext cx="7128792" cy="576064"/>
          </a:xfrm>
          <a:prstGeom prst="roundRect">
            <a:avLst>
              <a:gd name="adj" fmla="val 472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5616" y="267494"/>
            <a:ext cx="7128792" cy="648072"/>
          </a:xfrm>
          <a:prstGeom prst="roundRect">
            <a:avLst>
              <a:gd name="adj" fmla="val 472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แนวทางการสร้างเสริมสำนึกการเป็นพลเมืองดี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4" b="94661" l="63690" r="90410">
                        <a14:foregroundMark x1="87701" y1="66406" x2="87848" y2="94010"/>
                        <a14:foregroundMark x1="70717" y1="93229" x2="70498" y2="86068"/>
                        <a14:foregroundMark x1="77013" y1="83333" x2="83821" y2="81901"/>
                        <a14:foregroundMark x1="72328" y1="65625" x2="78551" y2="65234"/>
                        <a14:foregroundMark x1="79356" y1="60938" x2="83016" y2="60938"/>
                        <a14:foregroundMark x1="78111" y1="62630" x2="78111" y2="59896"/>
                        <a14:foregroundMark x1="85139" y1="59505" x2="89019" y2="57682"/>
                        <a14:foregroundMark x1="72108" y1="93750" x2="79649" y2="9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14844" r="10910" b="5196"/>
          <a:stretch/>
        </p:blipFill>
        <p:spPr bwMode="auto">
          <a:xfrm>
            <a:off x="6450297" y="390972"/>
            <a:ext cx="26937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t="15278" r="23309" b="15781"/>
          <a:stretch/>
        </p:blipFill>
        <p:spPr bwMode="auto">
          <a:xfrm>
            <a:off x="971600" y="881813"/>
            <a:ext cx="6408712" cy="400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9872" y="950845"/>
            <a:ext cx="1440160" cy="180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115616" y="3980722"/>
            <a:ext cx="2736304" cy="1039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3651456" y="4444458"/>
            <a:ext cx="434236" cy="4277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2110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150</Words>
  <Application>Microsoft Office PowerPoint</Application>
  <PresentationFormat>นำเสนอทางหน้าจอ (16:9)</PresentationFormat>
  <Paragraphs>21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7" baseType="lpstr">
      <vt:lpstr>Arial</vt:lpstr>
      <vt:lpstr>Bai Jamjuree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พลเมืองดีตัวอย่าง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HP-Book</dc:creator>
  <cp:lastModifiedBy>User</cp:lastModifiedBy>
  <cp:revision>11</cp:revision>
  <dcterms:created xsi:type="dcterms:W3CDTF">2020-06-22T15:48:05Z</dcterms:created>
  <dcterms:modified xsi:type="dcterms:W3CDTF">2024-01-23T09:03:57Z</dcterms:modified>
</cp:coreProperties>
</file>