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5143500" type="screen16x9"/>
  <p:notesSz cx="6858000" cy="9144000"/>
  <p:embeddedFontLst>
    <p:embeddedFont>
      <p:font typeface="Angsana New" panose="02020603050405020304" pitchFamily="18" charset="-34"/>
      <p:regular r:id="rId21"/>
      <p:bold r:id="rId22"/>
      <p:italic r:id="rId23"/>
      <p:boldItalic r:id="rId24"/>
    </p:embeddedFont>
    <p:embeddedFont>
      <p:font typeface="Cordia New" panose="020B0304020202020204" pitchFamily="34" charset="-34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ai Jamjuree" panose="02000000000000000000" charset="-34"/>
      <p:regular r:id="rId33"/>
      <p:bold r:id="rId34"/>
      <p:italic r:id="rId35"/>
      <p:boldItalic r:id="rId36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500" y="-9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39A78-20B7-48A2-A4C7-66C1260E5C18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57E4C-AD05-476B-BBA6-8326F0FE1F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432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57E4C-AD05-476B-BBA6-8326F0FE1FE1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626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379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61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379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653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913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320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568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147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582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043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227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44388-6FF1-4089-82CD-DB2BFEDFC2EF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BC78-5F00-427B-93BC-9B18BB342D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889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22135" r="39091" b="731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544" y="267494"/>
            <a:ext cx="8136904" cy="455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2437" r="10103" b="8333"/>
          <a:stretch/>
        </p:blipFill>
        <p:spPr bwMode="auto">
          <a:xfrm>
            <a:off x="581462" y="555526"/>
            <a:ext cx="7878970" cy="378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87029" r="80599" b="8333"/>
          <a:stretch/>
        </p:blipFill>
        <p:spPr bwMode="auto">
          <a:xfrm>
            <a:off x="1308100" y="4089400"/>
            <a:ext cx="889000" cy="2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018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26984" r="21802" b="13690"/>
          <a:stretch/>
        </p:blipFill>
        <p:spPr bwMode="auto">
          <a:xfrm>
            <a:off x="1944538" y="987574"/>
            <a:ext cx="5723806" cy="33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6"/>
          <a:stretch/>
        </p:blipFill>
        <p:spPr>
          <a:xfrm>
            <a:off x="-36512" y="3693656"/>
            <a:ext cx="3816424" cy="15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23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6"/>
          <a:stretch/>
        </p:blipFill>
        <p:spPr>
          <a:xfrm>
            <a:off x="1543881" y="2838717"/>
            <a:ext cx="5980447" cy="236269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43056" r="21579" b="26587"/>
          <a:stretch/>
        </p:blipFill>
        <p:spPr bwMode="auto">
          <a:xfrm>
            <a:off x="1403648" y="1131590"/>
            <a:ext cx="6206774" cy="185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2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9" t="32738" r="21467" b="47222"/>
          <a:stretch/>
        </p:blipFill>
        <p:spPr bwMode="auto">
          <a:xfrm>
            <a:off x="1403648" y="976442"/>
            <a:ext cx="6408712" cy="123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35222" y="2283718"/>
            <a:ext cx="2232248" cy="31546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เมตตากายกรรม</a:t>
            </a:r>
            <a:endParaRPr lang="th-TH" sz="16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51720" y="2688332"/>
            <a:ext cx="2232248" cy="31546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เมตตาวจีกรรม</a:t>
            </a:r>
            <a:endParaRPr lang="th-TH" sz="16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51720" y="3120380"/>
            <a:ext cx="2232248" cy="31546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</a:t>
            </a:r>
            <a:r>
              <a:rPr lang="en-US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เมตตามโนกรรม</a:t>
            </a:r>
            <a:endParaRPr lang="th-TH" sz="16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51720" y="3552428"/>
            <a:ext cx="2232248" cy="31546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สาธารณโภคี</a:t>
            </a:r>
            <a:endParaRPr lang="th-TH" sz="16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51720" y="3984476"/>
            <a:ext cx="2232248" cy="31546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5</a:t>
            </a:r>
            <a:r>
              <a:rPr lang="en-US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สีลสามัญญตา</a:t>
            </a:r>
            <a:endParaRPr lang="th-TH" sz="16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51720" y="4416524"/>
            <a:ext cx="2232248" cy="31546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sz="16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ทิฏฐิสามัญญตา</a:t>
            </a:r>
            <a:endParaRPr lang="th-TH" sz="16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9363" r="4886" b="10855"/>
          <a:stretch/>
        </p:blipFill>
        <p:spPr>
          <a:xfrm>
            <a:off x="4555242" y="2211710"/>
            <a:ext cx="368010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9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16667" r="41617" b="73413"/>
          <a:stretch/>
        </p:blipFill>
        <p:spPr bwMode="auto">
          <a:xfrm>
            <a:off x="827584" y="956665"/>
            <a:ext cx="4608512" cy="67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29947" r="21303" b="18500"/>
          <a:stretch/>
        </p:blipFill>
        <p:spPr bwMode="auto">
          <a:xfrm>
            <a:off x="827584" y="1635646"/>
            <a:ext cx="620650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3" b="98788" l="0" r="96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43" y="1296155"/>
            <a:ext cx="3847345" cy="38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16667" r="41617" b="73413"/>
          <a:stretch/>
        </p:blipFill>
        <p:spPr bwMode="auto">
          <a:xfrm>
            <a:off x="827584" y="843558"/>
            <a:ext cx="4608512" cy="67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3" b="98788" l="0" r="96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43" y="1296155"/>
            <a:ext cx="3847345" cy="3847345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4" t="22360" r="20498" b="10547"/>
          <a:stretch/>
        </p:blipFill>
        <p:spPr bwMode="auto">
          <a:xfrm>
            <a:off x="1331640" y="1560746"/>
            <a:ext cx="5513695" cy="3243252"/>
          </a:xfrm>
          <a:prstGeom prst="roundRect">
            <a:avLst>
              <a:gd name="adj" fmla="val 1226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175653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19048" r="29722" b="15278"/>
          <a:stretch/>
        </p:blipFill>
        <p:spPr bwMode="auto">
          <a:xfrm>
            <a:off x="968116" y="929326"/>
            <a:ext cx="5332076" cy="423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999" y="3291830"/>
            <a:ext cx="1158217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1545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sp>
        <p:nvSpPr>
          <p:cNvPr id="4" name="Rectangle 3"/>
          <p:cNvSpPr/>
          <p:nvPr/>
        </p:nvSpPr>
        <p:spPr>
          <a:xfrm>
            <a:off x="5357999" y="3291830"/>
            <a:ext cx="1158217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24740" r="24012" b="29688"/>
          <a:stretch/>
        </p:blipFill>
        <p:spPr bwMode="auto">
          <a:xfrm>
            <a:off x="683568" y="1059582"/>
            <a:ext cx="6563712" cy="319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6" t="65597" r="32651" b="31859"/>
          <a:stretch/>
        </p:blipFill>
        <p:spPr bwMode="auto">
          <a:xfrm>
            <a:off x="1940429" y="3939902"/>
            <a:ext cx="2560320" cy="25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6" t="65597" r="32651" b="31859"/>
          <a:stretch/>
        </p:blipFill>
        <p:spPr bwMode="auto">
          <a:xfrm>
            <a:off x="5796136" y="3651870"/>
            <a:ext cx="128016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126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37829" r="22470" b="31086"/>
          <a:stretch/>
        </p:blipFill>
        <p:spPr bwMode="auto">
          <a:xfrm>
            <a:off x="1187624" y="1131590"/>
            <a:ext cx="654438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4859" y="987574"/>
            <a:ext cx="1158217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2" t="58070" r="27617" b="36508"/>
          <a:stretch/>
        </p:blipFill>
        <p:spPr bwMode="auto">
          <a:xfrm>
            <a:off x="2786906" y="2499742"/>
            <a:ext cx="2577182" cy="36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4" t="56510" r="25213" b="24046"/>
          <a:stretch/>
        </p:blipFill>
        <p:spPr bwMode="auto">
          <a:xfrm>
            <a:off x="1054363" y="3291830"/>
            <a:ext cx="5533861" cy="116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493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4859" y="1176147"/>
            <a:ext cx="1158217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37829" r="34854" b="38095"/>
          <a:stretch/>
        </p:blipFill>
        <p:spPr bwMode="auto">
          <a:xfrm>
            <a:off x="1259632" y="1176147"/>
            <a:ext cx="5870684" cy="189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33266" r="24008" b="52815"/>
          <a:stretch/>
        </p:blipFill>
        <p:spPr bwMode="auto">
          <a:xfrm>
            <a:off x="1445069" y="3185028"/>
            <a:ext cx="5575203" cy="82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0" t="54101" r="37312" b="41547"/>
          <a:stretch/>
        </p:blipFill>
        <p:spPr bwMode="auto">
          <a:xfrm>
            <a:off x="4932040" y="2135498"/>
            <a:ext cx="2088232" cy="36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0" t="54101" r="37312" b="41547"/>
          <a:stretch/>
        </p:blipFill>
        <p:spPr bwMode="auto">
          <a:xfrm>
            <a:off x="3131840" y="2472291"/>
            <a:ext cx="2001845" cy="36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36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1" r="2255"/>
          <a:stretch/>
        </p:blipFill>
        <p:spPr>
          <a:xfrm>
            <a:off x="0" y="-20538"/>
            <a:ext cx="9143999" cy="51640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1913" b="8174"/>
          <a:stretch/>
        </p:blipFill>
        <p:spPr>
          <a:xfrm>
            <a:off x="203495" y="13916"/>
            <a:ext cx="4008465" cy="50025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0" b="23929" l="51652" r="92601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6" t="4445" r="6983" b="76296"/>
          <a:stretch/>
        </p:blipFill>
        <p:spPr>
          <a:xfrm>
            <a:off x="4572000" y="292753"/>
            <a:ext cx="3079453" cy="1270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633629"/>
            <a:ext cx="253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สาระการเรียนรู้</a:t>
            </a:r>
            <a:endParaRPr lang="th-TH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509" y="1696211"/>
            <a:ext cx="3494867" cy="2243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ความรู้เบื้องต้นเกี่ยวกับ</a:t>
            </a:r>
          </a:p>
          <a:p>
            <a:pPr>
              <a:lnSpc>
                <a:spcPct val="150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สันติวัฒนธรรม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</a:t>
            </a:r>
          </a:p>
          <a:p>
            <a:pPr>
              <a:lnSpc>
                <a:spcPct val="150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สันติวัฒนธรรมในสังคม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067944" y="1923678"/>
            <a:ext cx="0" cy="20162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880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619672" y="123478"/>
            <a:ext cx="5824424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3688" y="267494"/>
            <a:ext cx="5824424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ความรู้เบื้องต้นเกี่ยวกับสันติวัฒนธรรม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18490" r="14201" b="12500"/>
          <a:stretch/>
        </p:blipFill>
        <p:spPr bwMode="auto">
          <a:xfrm>
            <a:off x="683568" y="843558"/>
            <a:ext cx="6553849" cy="367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843558"/>
            <a:ext cx="14720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393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3059832" y="771550"/>
            <a:ext cx="14720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3960492" y="1635646"/>
            <a:ext cx="14720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755576" y="1635646"/>
            <a:ext cx="4639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619672" y="123478"/>
            <a:ext cx="5824424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3688" y="267494"/>
            <a:ext cx="5824424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ความรู้เบื้องต้นเกี่ยวกับสันติวัฒนธรรม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t="16532" r="17107" b="10938"/>
          <a:stretch/>
        </p:blipFill>
        <p:spPr bwMode="auto">
          <a:xfrm>
            <a:off x="1259632" y="915566"/>
            <a:ext cx="638489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71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832" y="771550"/>
            <a:ext cx="14720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3960492" y="1635646"/>
            <a:ext cx="14720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755576" y="1635646"/>
            <a:ext cx="4639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t="15625" r="20497" b="8594"/>
          <a:stretch/>
        </p:blipFill>
        <p:spPr bwMode="auto">
          <a:xfrm>
            <a:off x="2028629" y="879562"/>
            <a:ext cx="5562060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5736" y="4731990"/>
            <a:ext cx="4320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4593635" y="862726"/>
            <a:ext cx="432048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619672" y="123478"/>
            <a:ext cx="5824424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3688" y="267494"/>
            <a:ext cx="5824424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ความรู้เบื้องต้นเกี่ยวกับสันติวัฒนธรรม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94544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57719"/>
            <a:ext cx="4644008" cy="226635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43056" r="20909" b="17063"/>
          <a:stretch/>
        </p:blipFill>
        <p:spPr bwMode="auto">
          <a:xfrm>
            <a:off x="1403648" y="915566"/>
            <a:ext cx="6272426" cy="237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371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41406" r="20937" b="26823"/>
          <a:stretch/>
        </p:blipFill>
        <p:spPr bwMode="auto">
          <a:xfrm>
            <a:off x="1503362" y="1115677"/>
            <a:ext cx="6236990" cy="18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6"/>
          <a:stretch/>
        </p:blipFill>
        <p:spPr>
          <a:xfrm>
            <a:off x="1907704" y="3038336"/>
            <a:ext cx="5328592" cy="21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14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6"/>
          <a:stretch/>
        </p:blipFill>
        <p:spPr>
          <a:xfrm>
            <a:off x="2387481" y="3507854"/>
            <a:ext cx="4286725" cy="169355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2" t="42709" r="21243" b="11508"/>
          <a:stretch/>
        </p:blipFill>
        <p:spPr bwMode="auto">
          <a:xfrm>
            <a:off x="1691680" y="1010754"/>
            <a:ext cx="5832648" cy="25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156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03648" y="195486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339502"/>
            <a:ext cx="6192688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แนวทางการสร้างสันติวัฒนธรรมในสังคม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6"/>
          <a:stretch/>
        </p:blipFill>
        <p:spPr>
          <a:xfrm>
            <a:off x="2387481" y="3507854"/>
            <a:ext cx="4286725" cy="169355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38889" r="21913" b="22818"/>
          <a:stretch/>
        </p:blipFill>
        <p:spPr bwMode="auto">
          <a:xfrm>
            <a:off x="1259632" y="1059582"/>
            <a:ext cx="6552998" cy="245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290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197</Words>
  <Application>Microsoft Office PowerPoint</Application>
  <PresentationFormat>นำเสนอทางหน้าจอ (16:9)</PresentationFormat>
  <Paragraphs>40</Paragraphs>
  <Slides>18</Slides>
  <Notes>13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5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18</vt:i4>
      </vt:variant>
    </vt:vector>
  </HeadingPairs>
  <TitlesOfParts>
    <vt:vector size="24" baseType="lpstr">
      <vt:lpstr>Arial</vt:lpstr>
      <vt:lpstr>Angsana New</vt:lpstr>
      <vt:lpstr>Cordia New</vt:lpstr>
      <vt:lpstr>Calibri</vt:lpstr>
      <vt:lpstr>Bai Jamjuree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HP-Book</dc:creator>
  <cp:lastModifiedBy>Thanyuree</cp:lastModifiedBy>
  <cp:revision>16</cp:revision>
  <dcterms:created xsi:type="dcterms:W3CDTF">2020-06-23T02:07:57Z</dcterms:created>
  <dcterms:modified xsi:type="dcterms:W3CDTF">2020-07-14T08:20:36Z</dcterms:modified>
</cp:coreProperties>
</file>