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5143500" type="screen16x9"/>
  <p:notesSz cx="6858000" cy="9144000"/>
  <p:embeddedFontLst>
    <p:embeddedFont>
      <p:font typeface="Angsana New" panose="02020603050405020304" pitchFamily="18" charset="-34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Bai Jamjuree" panose="02000000000000000000" charset="-34"/>
      <p:regular r:id="rId31"/>
      <p:bold r:id="rId32"/>
      <p:italic r:id="rId33"/>
      <p:boldItalic r:id="rId34"/>
    </p:embeddedFont>
    <p:embeddedFont>
      <p:font typeface="Cordia New" panose="020B0304020202020204" pitchFamily="34" charset="-34"/>
      <p:regular r:id="rId35"/>
      <p:bold r:id="rId36"/>
      <p:italic r:id="rId37"/>
      <p:boldItalic r:id="rId38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90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C3AE1-26B0-46E2-9A45-A81BDCDC4481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440D-04F1-4811-A790-1126181451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5179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C3AE1-26B0-46E2-9A45-A81BDCDC4481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440D-04F1-4811-A790-1126181451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0717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C3AE1-26B0-46E2-9A45-A81BDCDC4481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440D-04F1-4811-A790-1126181451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4830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C3AE1-26B0-46E2-9A45-A81BDCDC4481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440D-04F1-4811-A790-1126181451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8768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C3AE1-26B0-46E2-9A45-A81BDCDC4481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440D-04F1-4811-A790-1126181451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4478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C3AE1-26B0-46E2-9A45-A81BDCDC4481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440D-04F1-4811-A790-1126181451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0980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C3AE1-26B0-46E2-9A45-A81BDCDC4481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440D-04F1-4811-A790-1126181451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584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C3AE1-26B0-46E2-9A45-A81BDCDC4481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440D-04F1-4811-A790-1126181451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7107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C3AE1-26B0-46E2-9A45-A81BDCDC4481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440D-04F1-4811-A790-1126181451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7735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C3AE1-26B0-46E2-9A45-A81BDCDC4481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440D-04F1-4811-A790-1126181451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4175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C3AE1-26B0-46E2-9A45-A81BDCDC4481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B440D-04F1-4811-A790-1126181451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87515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C3AE1-26B0-46E2-9A45-A81BDCDC4481}" type="datetimeFigureOut">
              <a:rPr lang="th-TH" smtClean="0"/>
              <a:t>14/07/63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B440D-04F1-4811-A790-11261814516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8303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9" t="22135" r="39091" b="7319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5" t="87029" r="80599" b="8333"/>
          <a:stretch/>
        </p:blipFill>
        <p:spPr bwMode="auto">
          <a:xfrm>
            <a:off x="1308100" y="4089400"/>
            <a:ext cx="889000" cy="25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1" t="19531" r="15959" b="10677"/>
          <a:stretch/>
        </p:blipFill>
        <p:spPr bwMode="auto">
          <a:xfrm>
            <a:off x="763121" y="0"/>
            <a:ext cx="7732479" cy="43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7544" y="267494"/>
            <a:ext cx="8136904" cy="45535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ounded Rectangle 2"/>
          <p:cNvSpPr/>
          <p:nvPr/>
        </p:nvSpPr>
        <p:spPr>
          <a:xfrm>
            <a:off x="2051720" y="4006849"/>
            <a:ext cx="1224136" cy="365101"/>
          </a:xfrm>
          <a:prstGeom prst="roundRect">
            <a:avLst>
              <a:gd name="adj" fmla="val 33897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3659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971600" y="123478"/>
            <a:ext cx="6552728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15616" y="267494"/>
            <a:ext cx="6552728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4. </a:t>
            </a:r>
            <a:r>
              <a:rPr lang="th-TH" sz="20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ผลกระทบของการทุจริตต่อการพัฒนาประเทศไทย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5" t="18849" r="28383" b="16270"/>
          <a:stretch/>
        </p:blipFill>
        <p:spPr bwMode="auto">
          <a:xfrm>
            <a:off x="1619672" y="915566"/>
            <a:ext cx="4685143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359465" y="4083918"/>
            <a:ext cx="1012735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5542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3" t="25781" r="28383" b="34921"/>
          <a:stretch/>
        </p:blipFill>
        <p:spPr bwMode="auto">
          <a:xfrm>
            <a:off x="899592" y="1059582"/>
            <a:ext cx="622004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71600" y="123478"/>
            <a:ext cx="6552728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115616" y="267494"/>
            <a:ext cx="6552728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4. </a:t>
            </a:r>
            <a:r>
              <a:rPr lang="th-TH" sz="20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ผลกระทบของการทุจริตต่อการพัฒนาประเทศไทย</a:t>
            </a:r>
          </a:p>
        </p:txBody>
      </p:sp>
    </p:spTree>
    <p:extLst>
      <p:ext uri="{BB962C8B-B14F-4D97-AF65-F5344CB8AC3E}">
        <p14:creationId xmlns:p14="http://schemas.microsoft.com/office/powerpoint/2010/main" val="2443392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971600" y="123478"/>
            <a:ext cx="6552728" cy="576064"/>
          </a:xfrm>
          <a:prstGeom prst="roundRect">
            <a:avLst>
              <a:gd name="adj" fmla="val 47266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15616" y="267494"/>
            <a:ext cx="6552728" cy="576064"/>
          </a:xfrm>
          <a:prstGeom prst="roundRect">
            <a:avLst>
              <a:gd name="adj" fmla="val 47266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5</a:t>
            </a: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การป้องกันและปราบปรามการทุจริต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5" t="25992" r="28316" b="20625"/>
          <a:stretch/>
        </p:blipFill>
        <p:spPr bwMode="auto">
          <a:xfrm>
            <a:off x="539552" y="1013865"/>
            <a:ext cx="6192688" cy="379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241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907704" y="123478"/>
            <a:ext cx="5184576" cy="576064"/>
          </a:xfrm>
          <a:prstGeom prst="roundRect">
            <a:avLst>
              <a:gd name="adj" fmla="val 4726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51720" y="267494"/>
            <a:ext cx="5184576" cy="576064"/>
          </a:xfrm>
          <a:prstGeom prst="roundRect">
            <a:avLst>
              <a:gd name="adj" fmla="val 47266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6. </a:t>
            </a:r>
            <a:r>
              <a:rPr lang="th-TH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สังคมที่ไม่ทนต่อการทุจริต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5" t="39286" r="28495" b="39683"/>
          <a:stretch/>
        </p:blipFill>
        <p:spPr bwMode="auto">
          <a:xfrm>
            <a:off x="611560" y="1851670"/>
            <a:ext cx="6773273" cy="182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6" t="24406" r="33491" b="64720"/>
          <a:stretch/>
        </p:blipFill>
        <p:spPr bwMode="auto">
          <a:xfrm>
            <a:off x="971600" y="987574"/>
            <a:ext cx="4978401" cy="79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59832" y="987574"/>
            <a:ext cx="129614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591" r="100000">
                        <a14:foregroundMark x1="58591" y1="93667" x2="64773" y2="99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644334"/>
            <a:ext cx="4858716" cy="1499165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963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907704" y="123478"/>
            <a:ext cx="5184576" cy="576064"/>
          </a:xfrm>
          <a:prstGeom prst="roundRect">
            <a:avLst>
              <a:gd name="adj" fmla="val 4726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51720" y="267494"/>
            <a:ext cx="5184576" cy="576064"/>
          </a:xfrm>
          <a:prstGeom prst="roundRect">
            <a:avLst>
              <a:gd name="adj" fmla="val 47266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6. </a:t>
            </a:r>
            <a:r>
              <a:rPr lang="th-TH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สังคมที่ไม่ทนต่อการทุจริต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7" t="18453" r="42996" b="73611"/>
          <a:stretch/>
        </p:blipFill>
        <p:spPr bwMode="auto">
          <a:xfrm>
            <a:off x="755576" y="843558"/>
            <a:ext cx="3802744" cy="58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t="40439" r="28470" b="16505"/>
          <a:stretch/>
        </p:blipFill>
        <p:spPr bwMode="auto">
          <a:xfrm>
            <a:off x="755576" y="1447429"/>
            <a:ext cx="5832648" cy="322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447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907704" y="123478"/>
            <a:ext cx="5184576" cy="576064"/>
          </a:xfrm>
          <a:prstGeom prst="roundRect">
            <a:avLst>
              <a:gd name="adj" fmla="val 4726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51720" y="267494"/>
            <a:ext cx="5184576" cy="576064"/>
          </a:xfrm>
          <a:prstGeom prst="roundRect">
            <a:avLst>
              <a:gd name="adj" fmla="val 47266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6. </a:t>
            </a:r>
            <a:r>
              <a:rPr lang="th-TH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สังคมที่ไม่ทนต่อการทุจริต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7" t="18453" r="42996" b="73611"/>
          <a:stretch/>
        </p:blipFill>
        <p:spPr bwMode="auto">
          <a:xfrm>
            <a:off x="755576" y="843558"/>
            <a:ext cx="3802744" cy="58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15499" r="28607" b="46627"/>
          <a:stretch/>
        </p:blipFill>
        <p:spPr bwMode="auto">
          <a:xfrm>
            <a:off x="971600" y="1491630"/>
            <a:ext cx="5747657" cy="2770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76056" y="1275606"/>
            <a:ext cx="187220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7052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907704" y="123478"/>
            <a:ext cx="5184576" cy="576064"/>
          </a:xfrm>
          <a:prstGeom prst="roundRect">
            <a:avLst>
              <a:gd name="adj" fmla="val 4726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51720" y="267494"/>
            <a:ext cx="5184576" cy="576064"/>
          </a:xfrm>
          <a:prstGeom prst="roundRect">
            <a:avLst>
              <a:gd name="adj" fmla="val 47266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6. </a:t>
            </a:r>
            <a:r>
              <a:rPr lang="th-TH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สังคมที่ไม่ทนต่อการทุจริต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2" t="14583" r="28271" b="24603"/>
          <a:stretch/>
        </p:blipFill>
        <p:spPr bwMode="auto">
          <a:xfrm>
            <a:off x="1619672" y="1424131"/>
            <a:ext cx="4335447" cy="336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7" t="18453" r="42996" b="73611"/>
          <a:stretch/>
        </p:blipFill>
        <p:spPr bwMode="auto">
          <a:xfrm>
            <a:off x="1633352" y="843558"/>
            <a:ext cx="3802744" cy="58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682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907704" y="123478"/>
            <a:ext cx="5184576" cy="576064"/>
          </a:xfrm>
          <a:prstGeom prst="roundRect">
            <a:avLst>
              <a:gd name="adj" fmla="val 4726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51720" y="267494"/>
            <a:ext cx="5184576" cy="576064"/>
          </a:xfrm>
          <a:prstGeom prst="roundRect">
            <a:avLst>
              <a:gd name="adj" fmla="val 47266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6. </a:t>
            </a:r>
            <a:r>
              <a:rPr lang="th-TH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สังคมที่ไม่ทนต่อการทุจริต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7" t="18453" r="42996" b="73611"/>
          <a:stretch/>
        </p:blipFill>
        <p:spPr bwMode="auto">
          <a:xfrm>
            <a:off x="755576" y="843558"/>
            <a:ext cx="3802744" cy="58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6" t="31250" r="28453" b="48264"/>
          <a:stretch/>
        </p:blipFill>
        <p:spPr bwMode="auto">
          <a:xfrm>
            <a:off x="757187" y="1564754"/>
            <a:ext cx="6335093" cy="165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591" r="100000">
                        <a14:foregroundMark x1="58591" y1="93667" x2="64773" y2="99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435846"/>
            <a:ext cx="5534415" cy="170765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603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907704" y="123478"/>
            <a:ext cx="5184576" cy="576064"/>
          </a:xfrm>
          <a:prstGeom prst="roundRect">
            <a:avLst>
              <a:gd name="adj" fmla="val 4726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51720" y="267494"/>
            <a:ext cx="5184576" cy="576064"/>
          </a:xfrm>
          <a:prstGeom prst="roundRect">
            <a:avLst>
              <a:gd name="adj" fmla="val 47266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6. </a:t>
            </a:r>
            <a:r>
              <a:rPr lang="th-TH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สังคมที่ไม่ทนต่อการทุจริต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7" t="18453" r="42996" b="73611"/>
          <a:stretch/>
        </p:blipFill>
        <p:spPr bwMode="auto">
          <a:xfrm>
            <a:off x="755576" y="843558"/>
            <a:ext cx="3802744" cy="58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3" t="26042" r="24744" b="33344"/>
          <a:stretch/>
        </p:blipFill>
        <p:spPr bwMode="auto">
          <a:xfrm>
            <a:off x="1756172" y="1433258"/>
            <a:ext cx="6848276" cy="322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5736" y="3867894"/>
            <a:ext cx="2016224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591" r="100000">
                        <a14:foregroundMark x1="58591" y1="93667" x2="64773" y2="99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435846"/>
            <a:ext cx="5534415" cy="170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58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971600" y="123478"/>
            <a:ext cx="7128792" cy="576064"/>
          </a:xfrm>
          <a:prstGeom prst="roundRect">
            <a:avLst>
              <a:gd name="adj" fmla="val 47266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15616" y="267494"/>
            <a:ext cx="7128792" cy="576064"/>
          </a:xfrm>
          <a:prstGeom prst="roundRect">
            <a:avLst>
              <a:gd name="adj" fmla="val 47266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7</a:t>
            </a:r>
            <a:r>
              <a:rPr lang="en-US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หน่วยงานต่อต้านการทุจริตในประเทศไทย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9" t="26191" r="25817" b="38294"/>
          <a:stretch/>
        </p:blipFill>
        <p:spPr bwMode="auto">
          <a:xfrm>
            <a:off x="1313261" y="987574"/>
            <a:ext cx="6589486" cy="259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252" y="2499742"/>
            <a:ext cx="6875748" cy="3456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93"/>
          <a:stretch/>
        </p:blipFill>
        <p:spPr>
          <a:xfrm flipH="1">
            <a:off x="0" y="2499742"/>
            <a:ext cx="2915816" cy="34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72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1" r="2255"/>
          <a:stretch/>
        </p:blipFill>
        <p:spPr>
          <a:xfrm>
            <a:off x="0" y="-20538"/>
            <a:ext cx="9143999" cy="516403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t="1913" b="8174"/>
          <a:stretch/>
        </p:blipFill>
        <p:spPr>
          <a:xfrm>
            <a:off x="203495" y="13916"/>
            <a:ext cx="4008465" cy="500258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0" b="23929" l="51652" r="92601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36" t="4445" r="6983" b="76296"/>
          <a:stretch/>
        </p:blipFill>
        <p:spPr>
          <a:xfrm>
            <a:off x="4572000" y="-20538"/>
            <a:ext cx="3079453" cy="1270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320338"/>
            <a:ext cx="2536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สาระการเรียนรู้</a:t>
            </a:r>
            <a:endParaRPr lang="th-TH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3180" y="1131590"/>
            <a:ext cx="501130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20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ความหมายและรูปแบบการทุจริต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2. </a:t>
            </a:r>
            <a:r>
              <a:rPr lang="th-TH" sz="20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สาเหตุการทุจริต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sz="20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สถานการณ์การทุจริตในประเทศไทย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4. </a:t>
            </a:r>
            <a:r>
              <a:rPr lang="th-TH" sz="20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ผลกระทบของการทุจริตต่อการพัฒนา</a:t>
            </a:r>
          </a:p>
          <a:p>
            <a:pPr>
              <a:lnSpc>
                <a:spcPct val="150000"/>
              </a:lnSpc>
            </a:pPr>
            <a:r>
              <a:rPr lang="th-TH" sz="20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ประเทศไทย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5. </a:t>
            </a:r>
            <a:r>
              <a:rPr lang="th-TH" sz="20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การป้องกันและปราบปรามการทุจริต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6. </a:t>
            </a:r>
            <a:r>
              <a:rPr lang="th-TH" sz="20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สังคมที่ไม่ทนต่อการทุจริต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7. </a:t>
            </a:r>
            <a:r>
              <a:rPr lang="th-TH" sz="20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หน่วยงานต่อต้านการทุจริตในประเทศไทย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635896" y="1347614"/>
            <a:ext cx="0" cy="331236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348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971600" y="123478"/>
            <a:ext cx="7128792" cy="576064"/>
          </a:xfrm>
          <a:prstGeom prst="roundRect">
            <a:avLst>
              <a:gd name="adj" fmla="val 47266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15616" y="267494"/>
            <a:ext cx="7128792" cy="576064"/>
          </a:xfrm>
          <a:prstGeom prst="roundRect">
            <a:avLst>
              <a:gd name="adj" fmla="val 47266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7</a:t>
            </a:r>
            <a:r>
              <a:rPr lang="en-US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หน่วยงานต่อต้านการทุจริตในประเทศไทย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252" y="2499742"/>
            <a:ext cx="6875748" cy="3456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93"/>
          <a:stretch/>
        </p:blipFill>
        <p:spPr>
          <a:xfrm flipH="1">
            <a:off x="0" y="2499742"/>
            <a:ext cx="2915816" cy="3456130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9" t="17708" r="25330" b="48785"/>
          <a:stretch/>
        </p:blipFill>
        <p:spPr bwMode="auto">
          <a:xfrm>
            <a:off x="1326976" y="1059582"/>
            <a:ext cx="66294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23928" y="915566"/>
            <a:ext cx="122413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442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971600" y="123478"/>
            <a:ext cx="7128792" cy="576064"/>
          </a:xfrm>
          <a:prstGeom prst="roundRect">
            <a:avLst>
              <a:gd name="adj" fmla="val 47266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15616" y="267494"/>
            <a:ext cx="7128792" cy="576064"/>
          </a:xfrm>
          <a:prstGeom prst="roundRect">
            <a:avLst>
              <a:gd name="adj" fmla="val 47266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7</a:t>
            </a:r>
            <a:r>
              <a:rPr lang="en-US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หน่วยงานต่อต้านการทุจริตในประเทศไทย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252" y="2499742"/>
            <a:ext cx="6875748" cy="3456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93"/>
          <a:stretch/>
        </p:blipFill>
        <p:spPr>
          <a:xfrm flipH="1">
            <a:off x="0" y="2499742"/>
            <a:ext cx="2915816" cy="3456130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7" t="51094" r="25866" b="26302"/>
          <a:stretch/>
        </p:blipFill>
        <p:spPr bwMode="auto">
          <a:xfrm>
            <a:off x="889305" y="1203598"/>
            <a:ext cx="735510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400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907704" y="123478"/>
            <a:ext cx="5112568" cy="576064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51720" y="267494"/>
            <a:ext cx="5112568" cy="576064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ความหมายและรูปแบบการทุจริต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3768" y="843558"/>
            <a:ext cx="5470421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0" t="18453" r="19962" b="27256"/>
          <a:stretch/>
        </p:blipFill>
        <p:spPr bwMode="auto">
          <a:xfrm>
            <a:off x="1393598" y="987574"/>
            <a:ext cx="6562778" cy="3347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39952" y="915566"/>
            <a:ext cx="107902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6589318" y="3795885"/>
            <a:ext cx="1223042" cy="538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4955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907704" y="123478"/>
            <a:ext cx="5112568" cy="576064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51720" y="267494"/>
            <a:ext cx="5112568" cy="576064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ความหมายและรูปแบบการทุจริต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0" t="22420" r="26822" b="8928"/>
          <a:stretch/>
        </p:blipFill>
        <p:spPr bwMode="auto">
          <a:xfrm>
            <a:off x="1403648" y="932522"/>
            <a:ext cx="4744237" cy="387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191330" y="932523"/>
            <a:ext cx="1223042" cy="415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0539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907704" y="123478"/>
            <a:ext cx="5112568" cy="576064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51720" y="267494"/>
            <a:ext cx="5112568" cy="576064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ความหมายและรูปแบบการทุจริต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91330" y="932523"/>
            <a:ext cx="1223042" cy="415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3" t="16718" r="26152" b="40476"/>
          <a:stretch/>
        </p:blipFill>
        <p:spPr bwMode="auto">
          <a:xfrm>
            <a:off x="755576" y="1096657"/>
            <a:ext cx="6212115" cy="313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175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907704" y="123478"/>
            <a:ext cx="5112568" cy="576064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51720" y="267494"/>
            <a:ext cx="5112568" cy="576064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ความหมายและรูปแบบการทุจริต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91330" y="932523"/>
            <a:ext cx="1223042" cy="415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0" t="18421" r="27262" b="43438"/>
          <a:stretch/>
        </p:blipFill>
        <p:spPr bwMode="auto">
          <a:xfrm>
            <a:off x="845151" y="1140069"/>
            <a:ext cx="6243702" cy="289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45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20480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5191330" y="932523"/>
            <a:ext cx="1223042" cy="415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6" t="18422" r="33315" b="23413"/>
          <a:stretch/>
        </p:blipFill>
        <p:spPr bwMode="auto">
          <a:xfrm>
            <a:off x="1259632" y="627534"/>
            <a:ext cx="4990685" cy="404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809342" y="603346"/>
            <a:ext cx="1223042" cy="1320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2771800" y="123478"/>
            <a:ext cx="3816424" cy="576064"/>
          </a:xfrm>
          <a:prstGeom prst="roundRect">
            <a:avLst>
              <a:gd name="adj" fmla="val 472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15816" y="267494"/>
            <a:ext cx="3816424" cy="576064"/>
          </a:xfrm>
          <a:prstGeom prst="roundRect">
            <a:avLst>
              <a:gd name="adj" fmla="val 47266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</a:t>
            </a:r>
            <a:r>
              <a:rPr lang="en-US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สาเหตุการทุจริต</a:t>
            </a:r>
          </a:p>
        </p:txBody>
      </p:sp>
    </p:spTree>
    <p:extLst>
      <p:ext uri="{BB962C8B-B14F-4D97-AF65-F5344CB8AC3E}">
        <p14:creationId xmlns:p14="http://schemas.microsoft.com/office/powerpoint/2010/main" val="3659018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5809342" y="603346"/>
            <a:ext cx="1223042" cy="1320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" name="Group 1"/>
          <p:cNvGrpSpPr/>
          <p:nvPr/>
        </p:nvGrpSpPr>
        <p:grpSpPr>
          <a:xfrm>
            <a:off x="1005148" y="572482"/>
            <a:ext cx="5799100" cy="2863364"/>
            <a:chOff x="971600" y="1148546"/>
            <a:chExt cx="5799100" cy="2863364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9" t="55358" r="29722" b="9722"/>
            <a:stretch/>
          </p:blipFill>
          <p:spPr bwMode="auto">
            <a:xfrm>
              <a:off x="971600" y="1275606"/>
              <a:ext cx="5799100" cy="2736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2904929" y="1148546"/>
              <a:ext cx="3515934" cy="4150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28" t="83626" r="32125" b="11667"/>
            <a:stretch/>
          </p:blipFill>
          <p:spPr bwMode="auto">
            <a:xfrm>
              <a:off x="3123280" y="1563638"/>
              <a:ext cx="3327017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ounded Rectangle 7"/>
          <p:cNvSpPr/>
          <p:nvPr/>
        </p:nvSpPr>
        <p:spPr>
          <a:xfrm>
            <a:off x="2771800" y="123478"/>
            <a:ext cx="3816424" cy="576064"/>
          </a:xfrm>
          <a:prstGeom prst="roundRect">
            <a:avLst>
              <a:gd name="adj" fmla="val 472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15816" y="267494"/>
            <a:ext cx="3816424" cy="576064"/>
          </a:xfrm>
          <a:prstGeom prst="roundRect">
            <a:avLst>
              <a:gd name="adj" fmla="val 47266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</a:t>
            </a:r>
            <a:r>
              <a:rPr lang="en-US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สาเหตุการทุจริต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" b="100000" l="591" r="100000">
                        <a14:foregroundMark x1="58591" y1="93667" x2="64773" y2="99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444370"/>
            <a:ext cx="5506788" cy="169912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872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464496"/>
          </a:xfrm>
          <a:prstGeom prst="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475656" y="123478"/>
            <a:ext cx="5688632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19672" y="267494"/>
            <a:ext cx="5688632" cy="576064"/>
          </a:xfrm>
          <a:prstGeom prst="roundRect">
            <a:avLst>
              <a:gd name="adj" fmla="val 47266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3</a:t>
            </a:r>
            <a:r>
              <a:rPr lang="en-US" sz="2400" b="1" dirty="0" smtClean="0">
                <a:latin typeface="Bai Jamjuree" panose="00000500000000000000" pitchFamily="2" charset="-34"/>
                <a:cs typeface="Bai Jamjuree" panose="00000500000000000000" pitchFamily="2" charset="-34"/>
              </a:rPr>
              <a:t>. </a:t>
            </a:r>
            <a:r>
              <a:rPr lang="th-TH" sz="2400" b="1" dirty="0" smtClean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สถานการณ์การทุจริตในประเทศไทย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619672" y="843558"/>
            <a:ext cx="4830625" cy="3888432"/>
            <a:chOff x="1619672" y="843558"/>
            <a:chExt cx="4830625" cy="3888432"/>
          </a:xfrm>
        </p:grpSpPr>
        <p:sp>
          <p:nvSpPr>
            <p:cNvPr id="12" name="Rectangle 11"/>
            <p:cNvSpPr/>
            <p:nvPr/>
          </p:nvSpPr>
          <p:spPr>
            <a:xfrm>
              <a:off x="5191330" y="932523"/>
              <a:ext cx="1223042" cy="4150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5" t="15585" r="28496" b="14087"/>
            <a:stretch/>
          </p:blipFill>
          <p:spPr bwMode="auto">
            <a:xfrm>
              <a:off x="1619672" y="843558"/>
              <a:ext cx="4519748" cy="3888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707904" y="843558"/>
              <a:ext cx="612068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35896" y="2643758"/>
              <a:ext cx="2814401" cy="2088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43808" y="4155926"/>
              <a:ext cx="927720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4" t="11160" r="20467"/>
          <a:stretch/>
        </p:blipFill>
        <p:spPr>
          <a:xfrm>
            <a:off x="4256688" y="2643758"/>
            <a:ext cx="1683463" cy="220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72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217</Words>
  <Application>Microsoft Office PowerPoint</Application>
  <PresentationFormat>นำเสนอทางหน้าจอ (16:9)</PresentationFormat>
  <Paragraphs>28</Paragraphs>
  <Slides>21</Slides>
  <Notes>0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5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21</vt:i4>
      </vt:variant>
    </vt:vector>
  </HeadingPairs>
  <TitlesOfParts>
    <vt:vector size="27" baseType="lpstr">
      <vt:lpstr>Arial</vt:lpstr>
      <vt:lpstr>Angsana New</vt:lpstr>
      <vt:lpstr>Calibri</vt:lpstr>
      <vt:lpstr>Bai Jamjuree</vt:lpstr>
      <vt:lpstr>Cordia New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HP-Book</dc:creator>
  <cp:lastModifiedBy>Thanyuree</cp:lastModifiedBy>
  <cp:revision>9</cp:revision>
  <dcterms:created xsi:type="dcterms:W3CDTF">2020-06-23T15:12:13Z</dcterms:created>
  <dcterms:modified xsi:type="dcterms:W3CDTF">2020-07-14T08:30:21Z</dcterms:modified>
</cp:coreProperties>
</file>