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ai Jamjuree" panose="02000000000000000000" charset="-34"/>
      <p:regular r:id="rId26"/>
      <p:bold r:id="rId27"/>
      <p:italic r:id="rId28"/>
      <p:boldItalic r:id="rId2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50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370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311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855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434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145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85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836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49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765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903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309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1CC3-1189-4791-8D8B-6158C574475F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635A-9D78-48D1-9A04-5BA3514BEA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200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22135" r="39091" b="7319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87029" r="80599" b="8333"/>
          <a:stretch/>
        </p:blipFill>
        <p:spPr bwMode="auto">
          <a:xfrm>
            <a:off x="1308100" y="4089400"/>
            <a:ext cx="889000" cy="25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267494"/>
            <a:ext cx="8136904" cy="4553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5625" r="10834" b="18750"/>
          <a:stretch/>
        </p:blipFill>
        <p:spPr bwMode="auto">
          <a:xfrm>
            <a:off x="611560" y="567387"/>
            <a:ext cx="7848872" cy="366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3728" y="4003203"/>
            <a:ext cx="1224136" cy="224731"/>
          </a:xfrm>
          <a:prstGeom prst="roundRect">
            <a:avLst>
              <a:gd name="adj" fmla="val 3389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5973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683568" y="123478"/>
            <a:ext cx="7560840" cy="618309"/>
          </a:xfrm>
          <a:prstGeom prst="roundRect">
            <a:avLst>
              <a:gd name="adj" fmla="val 472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7584" y="267494"/>
            <a:ext cx="7560840" cy="66247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คุณลักษณะของหลัก </a:t>
            </a:r>
            <a:r>
              <a:rPr lang="en-US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STRONG </a:t>
            </a:r>
            <a:r>
              <a:rPr lang="th-TH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ในการต่อต้านทุจริต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24984" r="23939" b="27344"/>
          <a:stretch/>
        </p:blipFill>
        <p:spPr bwMode="auto">
          <a:xfrm>
            <a:off x="1185241" y="1131590"/>
            <a:ext cx="6915151" cy="348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88224" y="1131590"/>
            <a:ext cx="100811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571179" y="1034281"/>
            <a:ext cx="1080120" cy="37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331640" y="2875246"/>
            <a:ext cx="1440160" cy="174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6501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20758" r="23003" b="5593"/>
          <a:stretch/>
        </p:blipFill>
        <p:spPr bwMode="auto">
          <a:xfrm>
            <a:off x="1226180" y="1029219"/>
            <a:ext cx="4857988" cy="37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35916" y="3939903"/>
            <a:ext cx="109837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946260" y="4083918"/>
            <a:ext cx="12241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2882364" y="4371950"/>
            <a:ext cx="2160240" cy="100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4250516" y="4155926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683568" y="123478"/>
            <a:ext cx="7560840" cy="618309"/>
          </a:xfrm>
          <a:prstGeom prst="roundRect">
            <a:avLst>
              <a:gd name="adj" fmla="val 472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7584" y="267494"/>
            <a:ext cx="7560840" cy="66247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คุณลักษณะของหลัก </a:t>
            </a:r>
            <a:r>
              <a:rPr lang="en-US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STRONG </a:t>
            </a:r>
            <a:r>
              <a:rPr lang="th-TH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ในการต่อต้านทุจริต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6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12714" r="22548" b="17446"/>
          <a:stretch/>
        </p:blipFill>
        <p:spPr bwMode="auto">
          <a:xfrm>
            <a:off x="1042492" y="929968"/>
            <a:ext cx="5187862" cy="373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41376" y="929968"/>
            <a:ext cx="1945332" cy="63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846326" y="1001976"/>
            <a:ext cx="280764" cy="316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2986708" y="973172"/>
            <a:ext cx="504056" cy="24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000560" y="901165"/>
            <a:ext cx="2943993" cy="24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074940" y="1051999"/>
            <a:ext cx="1945332" cy="1199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289164" y="1136227"/>
            <a:ext cx="1945332" cy="447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 rot="19133357">
            <a:off x="4146232" y="1039783"/>
            <a:ext cx="285863" cy="447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755576" y="253092"/>
            <a:ext cx="7560840" cy="618309"/>
          </a:xfrm>
          <a:prstGeom prst="roundRect">
            <a:avLst>
              <a:gd name="adj" fmla="val 472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9592" y="397108"/>
            <a:ext cx="7560840" cy="66247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คุณลักษณะของหลัก </a:t>
            </a:r>
            <a:r>
              <a:rPr lang="en-US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STRONG </a:t>
            </a:r>
            <a:r>
              <a:rPr lang="th-TH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ในการต่อต้านทุจริต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91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1" r="2255"/>
          <a:stretch/>
        </p:blipFill>
        <p:spPr>
          <a:xfrm>
            <a:off x="0" y="-20538"/>
            <a:ext cx="9143999" cy="516403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913" b="8174"/>
          <a:stretch/>
        </p:blipFill>
        <p:spPr>
          <a:xfrm>
            <a:off x="203495" y="13916"/>
            <a:ext cx="4008465" cy="50025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0" b="23929" l="51652" r="92601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6" t="4445" r="6983" b="76296"/>
          <a:stretch/>
        </p:blipFill>
        <p:spPr>
          <a:xfrm>
            <a:off x="4572000" y="-20538"/>
            <a:ext cx="3079453" cy="1270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320338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สาระการเรียนรู้</a:t>
            </a:r>
            <a:endParaRPr lang="th-TH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3180" y="1131590"/>
            <a:ext cx="49215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แนวคิดและความเป็นมาเกี่ยวกับหลัก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ปรัชญาของเศรษฐกิจพอเพียงในพระบาท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สมเด็จพระบรมชนกาธิเบศร มหาภูมิพล-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อดุลยเดชมหาราช บรมนาถบพิตร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หลักการและเงื่อนไขของหลักปรัชญาของ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เศรษฐกิจพอเพียง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คุณลักษณะของหลัก </a:t>
            </a:r>
            <a:r>
              <a:rPr lang="en-US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STRONG </a:t>
            </a: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ในการ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ต่อต้านทุจริต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635896" y="1347614"/>
            <a:ext cx="0" cy="33123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39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683568" y="123478"/>
            <a:ext cx="7704856" cy="1008112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7584" y="267494"/>
            <a:ext cx="7704856" cy="1080120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6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แนวคิดและความเป็นมาเกี่ยวกับหลักปรัชญาของเศรษฐกิจพอเพียงในพระบาทสมเด็จพระบรมชนกาธิเบศร มหาภูมิพลอดุลยเดชมหาราช บรมนาถบพิตร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20040" r="17117" b="20636"/>
          <a:stretch/>
        </p:blipFill>
        <p:spPr bwMode="auto">
          <a:xfrm>
            <a:off x="683568" y="1491630"/>
            <a:ext cx="6120681" cy="30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092280" y="2383346"/>
            <a:ext cx="59393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8019449" y="2139702"/>
            <a:ext cx="296967" cy="315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7812360" y="2629774"/>
            <a:ext cx="1204564" cy="1166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98" b="88802" l="12152" r="53587">
                        <a14:foregroundMark x1="21742" y1="81510" x2="23206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21875" r="44938" b="10937"/>
          <a:stretch/>
        </p:blipFill>
        <p:spPr bwMode="auto">
          <a:xfrm>
            <a:off x="6804249" y="3026965"/>
            <a:ext cx="2339994" cy="205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0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683568" y="123478"/>
            <a:ext cx="7704856" cy="1008112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7584" y="267494"/>
            <a:ext cx="7704856" cy="1080120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6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แนวคิดและความเป็นมาเกี่ยวกับหลักปรัชญาของเศรษฐกิจพอเพียงในพระบาทสมเด็จพระบรมชนกาธิเบศร มหาภูมิพลอดุลยเดชมหาราช บรมนาถบพิตร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32581" r="16223" b="27778"/>
          <a:stretch/>
        </p:blipFill>
        <p:spPr bwMode="auto">
          <a:xfrm>
            <a:off x="1065241" y="1539068"/>
            <a:ext cx="6747119" cy="21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228184" y="4011910"/>
            <a:ext cx="59393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6723305" y="3552242"/>
            <a:ext cx="296967" cy="315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7812360" y="2629774"/>
            <a:ext cx="1204564" cy="1166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98" b="88802" l="12152" r="53587">
                        <a14:foregroundMark x1="21742" y1="81510" x2="23206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21875" r="44938" b="10937"/>
          <a:stretch/>
        </p:blipFill>
        <p:spPr bwMode="auto">
          <a:xfrm>
            <a:off x="7187577" y="3363838"/>
            <a:ext cx="1956666" cy="171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3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7128792" cy="618309"/>
          </a:xfrm>
          <a:prstGeom prst="roundRect">
            <a:avLst>
              <a:gd name="adj" fmla="val 4726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7128792" cy="662474"/>
          </a:xfrm>
          <a:prstGeom prst="roundRect">
            <a:avLst>
              <a:gd name="adj" fmla="val 4726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20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หลักการและเงื่อนไขของหลักปรัชญาของเศรษฐกิจพอเพียง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19792" r="15778" b="20237"/>
          <a:stretch/>
        </p:blipFill>
        <p:spPr bwMode="auto">
          <a:xfrm>
            <a:off x="1043608" y="1131590"/>
            <a:ext cx="7128792" cy="346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415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7128792" cy="618309"/>
          </a:xfrm>
          <a:prstGeom prst="roundRect">
            <a:avLst>
              <a:gd name="adj" fmla="val 4726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7128792" cy="662474"/>
          </a:xfrm>
          <a:prstGeom prst="roundRect">
            <a:avLst>
              <a:gd name="adj" fmla="val 4726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20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หลักการและเงื่อนไขของหลักปรัชญาของเศรษฐกิจพอเพียง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t="20052" r="25476" b="9635"/>
          <a:stretch/>
        </p:blipFill>
        <p:spPr bwMode="auto">
          <a:xfrm>
            <a:off x="755576" y="987574"/>
            <a:ext cx="4883848" cy="375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066298" y="1779662"/>
            <a:ext cx="59393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7515393" y="1491630"/>
            <a:ext cx="296967" cy="315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7812360" y="2053710"/>
            <a:ext cx="1204564" cy="1166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98" b="88802" l="12152" r="53587">
                        <a14:foregroundMark x1="21742" y1="81510" x2="23206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21875" r="44938" b="10937"/>
          <a:stretch/>
        </p:blipFill>
        <p:spPr bwMode="auto">
          <a:xfrm>
            <a:off x="5940152" y="2267586"/>
            <a:ext cx="3204091" cy="28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378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7128792" cy="618309"/>
          </a:xfrm>
          <a:prstGeom prst="roundRect">
            <a:avLst>
              <a:gd name="adj" fmla="val 4726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7128792" cy="662474"/>
          </a:xfrm>
          <a:prstGeom prst="roundRect">
            <a:avLst>
              <a:gd name="adj" fmla="val 4726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20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หลักการและเงื่อนไขของหลักปรัชญาของเศรษฐกิจพอเพียง</a:t>
            </a:r>
          </a:p>
        </p:txBody>
      </p:sp>
      <p:sp>
        <p:nvSpPr>
          <p:cNvPr id="10" name="Oval 9"/>
          <p:cNvSpPr/>
          <p:nvPr/>
        </p:nvSpPr>
        <p:spPr>
          <a:xfrm>
            <a:off x="6066298" y="1779662"/>
            <a:ext cx="59393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7515393" y="1491630"/>
            <a:ext cx="296967" cy="315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7812360" y="2053710"/>
            <a:ext cx="1204564" cy="1166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98" b="88802" l="12152" r="53587">
                        <a14:foregroundMark x1="21742" y1="81510" x2="23206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21875" r="44938" b="10937"/>
          <a:stretch/>
        </p:blipFill>
        <p:spPr bwMode="auto">
          <a:xfrm>
            <a:off x="5940152" y="2267586"/>
            <a:ext cx="3204091" cy="28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24328" r="26647" b="18750"/>
          <a:stretch/>
        </p:blipFill>
        <p:spPr bwMode="auto">
          <a:xfrm>
            <a:off x="683568" y="1131590"/>
            <a:ext cx="5248915" cy="34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26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7128792" cy="618309"/>
          </a:xfrm>
          <a:prstGeom prst="roundRect">
            <a:avLst>
              <a:gd name="adj" fmla="val 4726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7128792" cy="662474"/>
          </a:xfrm>
          <a:prstGeom prst="roundRect">
            <a:avLst>
              <a:gd name="adj" fmla="val 4726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sz="20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 </a:t>
            </a:r>
            <a:r>
              <a:rPr lang="th-TH" sz="20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หลักการและเงื่อนไขของหลักปรัชญาของเศรษฐกิจพอเพียง</a:t>
            </a:r>
          </a:p>
        </p:txBody>
      </p:sp>
      <p:sp>
        <p:nvSpPr>
          <p:cNvPr id="10" name="Oval 9"/>
          <p:cNvSpPr/>
          <p:nvPr/>
        </p:nvSpPr>
        <p:spPr>
          <a:xfrm>
            <a:off x="3059832" y="3228472"/>
            <a:ext cx="59393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4508927" y="2940440"/>
            <a:ext cx="296967" cy="315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5005221" y="3219822"/>
            <a:ext cx="1204564" cy="1166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98" b="88802" l="12152" r="53587">
                        <a14:foregroundMark x1="21742" y1="81510" x2="23206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21875" r="44938" b="10937"/>
          <a:stretch/>
        </p:blipFill>
        <p:spPr bwMode="auto">
          <a:xfrm>
            <a:off x="3257457" y="3003798"/>
            <a:ext cx="2484011" cy="21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30998" r="23865" b="46614"/>
          <a:stretch/>
        </p:blipFill>
        <p:spPr bwMode="auto">
          <a:xfrm>
            <a:off x="1320824" y="1248861"/>
            <a:ext cx="6707560" cy="159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683568" y="123478"/>
            <a:ext cx="7560840" cy="618309"/>
          </a:xfrm>
          <a:prstGeom prst="roundRect">
            <a:avLst>
              <a:gd name="adj" fmla="val 4726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7584" y="267494"/>
            <a:ext cx="7560840" cy="66247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คุณลักษณะของหลัก </a:t>
            </a:r>
            <a:r>
              <a:rPr lang="en-US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STRONG </a:t>
            </a:r>
            <a:r>
              <a:rPr lang="th-TH" sz="24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ในการต่อต้านทุจริต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17127" r="23865" b="20053"/>
          <a:stretch/>
        </p:blipFill>
        <p:spPr bwMode="auto">
          <a:xfrm>
            <a:off x="1907704" y="1047750"/>
            <a:ext cx="5555382" cy="36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928" y="4299942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956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198</Words>
  <Application>Microsoft Office PowerPoint</Application>
  <PresentationFormat>นำเสนอทางหน้าจอ (16:9)</PresentationFormat>
  <Paragraphs>19</Paragraphs>
  <Slides>12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8" baseType="lpstr">
      <vt:lpstr>Arial</vt:lpstr>
      <vt:lpstr>Angsana New</vt:lpstr>
      <vt:lpstr>Cordia New</vt:lpstr>
      <vt:lpstr>Calibri</vt:lpstr>
      <vt:lpstr>Bai Jamjuree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HP-Book</dc:creator>
  <cp:lastModifiedBy>Thanyuree</cp:lastModifiedBy>
  <cp:revision>12</cp:revision>
  <dcterms:created xsi:type="dcterms:W3CDTF">2020-06-24T07:25:35Z</dcterms:created>
  <dcterms:modified xsi:type="dcterms:W3CDTF">2020-07-14T08:32:27Z</dcterms:modified>
</cp:coreProperties>
</file>