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5143500" type="screen16x9"/>
  <p:notesSz cx="6858000" cy="9144000"/>
  <p:embeddedFontLst>
    <p:embeddedFont>
      <p:font typeface="Bai Jamjuree" panose="020B0604020202020204" charset="-34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94660"/>
  </p:normalViewPr>
  <p:slideViewPr>
    <p:cSldViewPr>
      <p:cViewPr varScale="1">
        <p:scale>
          <a:sx n="106" d="100"/>
          <a:sy n="106" d="100"/>
        </p:scale>
        <p:origin x="845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1D38B-0935-45D6-A46D-B974DCD00382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EAE91-039F-41DC-9353-8A3D0DCFEBE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06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EAE91-039F-41DC-9353-8A3D0DCFEBEF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12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272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287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789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649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278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959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508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703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514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442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177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F5F7D-DFCA-4761-9D33-A0BFB35ADE7C}" type="datetimeFigureOut">
              <a:rPr lang="th-TH" smtClean="0"/>
              <a:t>13/12/66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10A2-759C-4627-86C0-D736F4FDEAA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374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22135" r="39091" b="7319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Rounded Rectangle 6"/>
          <p:cNvSpPr/>
          <p:nvPr/>
        </p:nvSpPr>
        <p:spPr>
          <a:xfrm>
            <a:off x="2036229" y="4227934"/>
            <a:ext cx="4968552" cy="288032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467544" y="267494"/>
            <a:ext cx="8136904" cy="455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5364" r="11566" b="19272"/>
          <a:stretch/>
        </p:blipFill>
        <p:spPr bwMode="auto">
          <a:xfrm>
            <a:off x="596069" y="555526"/>
            <a:ext cx="793637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A633B1DC-F282-4ECB-B87E-0C10238FE629}"/>
              </a:ext>
            </a:extLst>
          </p:cNvPr>
          <p:cNvSpPr/>
          <p:nvPr/>
        </p:nvSpPr>
        <p:spPr>
          <a:xfrm>
            <a:off x="2555776" y="1597819"/>
            <a:ext cx="360040" cy="3258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0103356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6" t="17262" r="19794" b="14682"/>
          <a:stretch/>
        </p:blipFill>
        <p:spPr bwMode="auto">
          <a:xfrm>
            <a:off x="1538068" y="868037"/>
            <a:ext cx="6130276" cy="383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</p:spTree>
    <p:extLst>
      <p:ext uri="{BB962C8B-B14F-4D97-AF65-F5344CB8AC3E}">
        <p14:creationId xmlns:p14="http://schemas.microsoft.com/office/powerpoint/2010/main" val="3775636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0863" y="988998"/>
            <a:ext cx="4975273" cy="790664"/>
            <a:chOff x="820863" y="941855"/>
            <a:chExt cx="4975273" cy="7906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6" t="17262" r="37707" b="72340"/>
            <a:stretch/>
          </p:blipFill>
          <p:spPr bwMode="auto">
            <a:xfrm>
              <a:off x="820863" y="1059582"/>
              <a:ext cx="4975273" cy="67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23928" y="941855"/>
              <a:ext cx="864096" cy="189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32292" r="19912" b="52604"/>
          <a:stretch/>
        </p:blipFill>
        <p:spPr bwMode="auto">
          <a:xfrm>
            <a:off x="1115616" y="1840843"/>
            <a:ext cx="6840760" cy="94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774"/>
            <a:ext cx="6516216" cy="390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04" b="99919" l="0" r="97440">
                        <a14:foregroundMark x1="12710" y1="44301" x2="14563" y2="35247"/>
                        <a14:foregroundMark x1="10591" y1="43735" x2="10856" y2="38965"/>
                        <a14:foregroundMark x1="11209" y1="38399" x2="12710" y2="35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9"/>
          <a:stretch/>
        </p:blipFill>
        <p:spPr>
          <a:xfrm>
            <a:off x="3039410" y="2448272"/>
            <a:ext cx="2684718" cy="2695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23"/>
          <a:stretch/>
        </p:blipFill>
        <p:spPr>
          <a:xfrm flipH="1">
            <a:off x="6408712" y="1254308"/>
            <a:ext cx="2735288" cy="39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91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0863" y="988998"/>
            <a:ext cx="4975273" cy="790664"/>
            <a:chOff x="820863" y="941855"/>
            <a:chExt cx="4975273" cy="7906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6" t="17262" r="37707" b="72340"/>
            <a:stretch/>
          </p:blipFill>
          <p:spPr bwMode="auto">
            <a:xfrm>
              <a:off x="820863" y="1059582"/>
              <a:ext cx="4975273" cy="67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23928" y="941855"/>
              <a:ext cx="864096" cy="189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46825" r="20016" b="13976"/>
          <a:stretch/>
        </p:blipFill>
        <p:spPr bwMode="auto">
          <a:xfrm>
            <a:off x="1329251" y="1851670"/>
            <a:ext cx="6627125" cy="237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019264"/>
            <a:ext cx="3600400" cy="2160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3888" y="3003798"/>
            <a:ext cx="3600400" cy="2160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014"/>
          <a:stretch/>
        </p:blipFill>
        <p:spPr>
          <a:xfrm>
            <a:off x="7164288" y="3003798"/>
            <a:ext cx="197971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0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0863" y="988998"/>
            <a:ext cx="4975273" cy="790664"/>
            <a:chOff x="820863" y="941855"/>
            <a:chExt cx="4975273" cy="7906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6" t="17262" r="37707" b="72340"/>
            <a:stretch/>
          </p:blipFill>
          <p:spPr bwMode="auto">
            <a:xfrm>
              <a:off x="820863" y="1059582"/>
              <a:ext cx="4975273" cy="67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23928" y="941855"/>
              <a:ext cx="864096" cy="189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33532" r="19905" b="31746"/>
          <a:stretch/>
        </p:blipFill>
        <p:spPr bwMode="auto">
          <a:xfrm>
            <a:off x="1187624" y="1923678"/>
            <a:ext cx="6691086" cy="213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2673625"/>
            <a:ext cx="4176465" cy="25058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7943" y="2673625"/>
            <a:ext cx="4176465" cy="25058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012"/>
          <a:stretch/>
        </p:blipFill>
        <p:spPr>
          <a:xfrm>
            <a:off x="8100393" y="2673625"/>
            <a:ext cx="1043608" cy="250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0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0863" y="988998"/>
            <a:ext cx="4975273" cy="790664"/>
            <a:chOff x="820863" y="941855"/>
            <a:chExt cx="4975273" cy="7906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6" t="17262" r="37707" b="72340"/>
            <a:stretch/>
          </p:blipFill>
          <p:spPr bwMode="auto">
            <a:xfrm>
              <a:off x="820863" y="1059582"/>
              <a:ext cx="4975273" cy="67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23928" y="941855"/>
              <a:ext cx="864096" cy="189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24328" r="19766" b="46875"/>
          <a:stretch/>
        </p:blipFill>
        <p:spPr bwMode="auto">
          <a:xfrm>
            <a:off x="1011399" y="2005907"/>
            <a:ext cx="7088993" cy="18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401061"/>
            <a:ext cx="4630740" cy="2778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4228" y="2427735"/>
            <a:ext cx="4586284" cy="275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12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0863" y="988998"/>
            <a:ext cx="4975273" cy="790664"/>
            <a:chOff x="820863" y="941855"/>
            <a:chExt cx="4975273" cy="7906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6" t="17262" r="37707" b="72340"/>
            <a:stretch/>
          </p:blipFill>
          <p:spPr bwMode="auto">
            <a:xfrm>
              <a:off x="820863" y="1059582"/>
              <a:ext cx="4975273" cy="67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23928" y="941855"/>
              <a:ext cx="864096" cy="189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52604" r="19619" b="37500"/>
          <a:stretch/>
        </p:blipFill>
        <p:spPr bwMode="auto">
          <a:xfrm>
            <a:off x="1071911" y="2014810"/>
            <a:ext cx="7100489" cy="62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774"/>
            <a:ext cx="6516216" cy="3909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04" b="99919" l="0" r="97440">
                        <a14:foregroundMark x1="12710" y1="44301" x2="14563" y2="35247"/>
                        <a14:foregroundMark x1="10591" y1="43735" x2="10856" y2="38965"/>
                        <a14:foregroundMark x1="11209" y1="38399" x2="12710" y2="35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9"/>
          <a:stretch/>
        </p:blipFill>
        <p:spPr>
          <a:xfrm>
            <a:off x="3039410" y="2448272"/>
            <a:ext cx="2684718" cy="2695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23"/>
          <a:stretch/>
        </p:blipFill>
        <p:spPr>
          <a:xfrm flipH="1">
            <a:off x="6408712" y="1254308"/>
            <a:ext cx="2735288" cy="39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6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0863" y="988998"/>
            <a:ext cx="4975273" cy="790664"/>
            <a:chOff x="820863" y="941855"/>
            <a:chExt cx="4975273" cy="7906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6" t="17262" r="37707" b="72340"/>
            <a:stretch/>
          </p:blipFill>
          <p:spPr bwMode="auto">
            <a:xfrm>
              <a:off x="820863" y="1059582"/>
              <a:ext cx="4975273" cy="67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23928" y="941855"/>
              <a:ext cx="864096" cy="189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2500" r="19473" b="16927"/>
          <a:stretch/>
        </p:blipFill>
        <p:spPr bwMode="auto">
          <a:xfrm>
            <a:off x="1017787" y="1961914"/>
            <a:ext cx="7154613" cy="132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774"/>
            <a:ext cx="6516216" cy="3909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23"/>
          <a:stretch/>
        </p:blipFill>
        <p:spPr>
          <a:xfrm flipH="1">
            <a:off x="6408712" y="1254308"/>
            <a:ext cx="2735288" cy="39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6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44209" y="555526"/>
            <a:ext cx="2693702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27584" y="123478"/>
            <a:ext cx="7200800" cy="648072"/>
          </a:xfrm>
          <a:prstGeom prst="roundRect">
            <a:avLst>
              <a:gd name="adj" fmla="val 47266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1600" y="267494"/>
            <a:ext cx="7200800" cy="648072"/>
          </a:xfrm>
          <a:prstGeom prst="roundRect">
            <a:avLst>
              <a:gd name="adj" fmla="val 47266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แนวทางปฏิบัติตามหลักธรรมาภิบาล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6" t="20238" r="21802" b="64352"/>
          <a:stretch/>
        </p:blipFill>
        <p:spPr bwMode="auto">
          <a:xfrm>
            <a:off x="827584" y="1059582"/>
            <a:ext cx="5400600" cy="79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5461" y="2067694"/>
            <a:ext cx="425469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การปฏิบัติต่อผู้ปฏิบัติงานในองค์กร</a:t>
            </a:r>
          </a:p>
          <a:p>
            <a:pPr>
              <a:lnSpc>
                <a:spcPct val="150000"/>
              </a:lnSpc>
            </a:pPr>
            <a:endParaRPr lang="th-TH" sz="20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การปฏิบัติต่อผู้บริโภค</a:t>
            </a:r>
          </a:p>
          <a:p>
            <a:pPr>
              <a:lnSpc>
                <a:spcPct val="150000"/>
              </a:lnSpc>
            </a:pPr>
            <a:endParaRPr lang="th-TH" sz="20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การปฏิบัติต่อสังคมและสิ่งแวดล้อม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35696" y="2849513"/>
            <a:ext cx="3744416" cy="0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35696" y="3723878"/>
            <a:ext cx="3744416" cy="0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us 10"/>
          <p:cNvSpPr/>
          <p:nvPr/>
        </p:nvSpPr>
        <p:spPr>
          <a:xfrm>
            <a:off x="1043608" y="2607754"/>
            <a:ext cx="504056" cy="468052"/>
          </a:xfrm>
          <a:prstGeom prst="mathPlu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Plus 16"/>
          <p:cNvSpPr/>
          <p:nvPr/>
        </p:nvSpPr>
        <p:spPr>
          <a:xfrm>
            <a:off x="1043608" y="3471850"/>
            <a:ext cx="504056" cy="468052"/>
          </a:xfrm>
          <a:prstGeom prst="mathPlu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0288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827584" y="123478"/>
            <a:ext cx="7200800" cy="648072"/>
          </a:xfrm>
          <a:prstGeom prst="roundRect">
            <a:avLst>
              <a:gd name="adj" fmla="val 472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1600" y="267494"/>
            <a:ext cx="7200800" cy="648072"/>
          </a:xfrm>
          <a:prstGeom prst="roundRect">
            <a:avLst>
              <a:gd name="adj" fmla="val 4726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ความสำเร็จในการสร้างระบบธรรมาภิบาล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1995686"/>
            <a:ext cx="453521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ต้องร่วมมือกันบริหารกิจการบ้านเมือง</a:t>
            </a:r>
          </a:p>
          <a:p>
            <a:pPr>
              <a:lnSpc>
                <a:spcPct val="150000"/>
              </a:lnSpc>
            </a:pPr>
            <a:r>
              <a:rPr lang="th-TH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และสังคมไทยให้ดียิ่งขึ้น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ต้องดำเนินการอย่างต่อเนื่อง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หลักการและวิธีการใช้อำนาจ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20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ดำเนินการให้เป็นไปตามองค์ประกอบ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8" t="27360" r="19658" b="21862"/>
          <a:stretch/>
        </p:blipFill>
        <p:spPr bwMode="auto">
          <a:xfrm>
            <a:off x="5508104" y="1563638"/>
            <a:ext cx="292556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27584" y="987574"/>
            <a:ext cx="5762466" cy="783664"/>
            <a:chOff x="827584" y="1059582"/>
            <a:chExt cx="5762466" cy="783664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6" t="22817" r="19794" b="62397"/>
            <a:stretch/>
          </p:blipFill>
          <p:spPr bwMode="auto">
            <a:xfrm>
              <a:off x="827584" y="1059582"/>
              <a:ext cx="5762466" cy="783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347864" y="1059582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137829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827584" y="123478"/>
            <a:ext cx="7200800" cy="648072"/>
          </a:xfrm>
          <a:prstGeom prst="roundRect">
            <a:avLst>
              <a:gd name="adj" fmla="val 472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1600" y="267494"/>
            <a:ext cx="7200800" cy="648072"/>
          </a:xfrm>
          <a:prstGeom prst="roundRect">
            <a:avLst>
              <a:gd name="adj" fmla="val 4726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ความสำเร็จในการสร้างระบบธรรมาภิบาล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3768" y="1059582"/>
            <a:ext cx="397256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accent5">
                    <a:lumMod val="75000"/>
                  </a:schemeClr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องค์ประกอบการสร้างระบบบริหาร</a:t>
            </a:r>
          </a:p>
          <a:p>
            <a:pPr algn="ctr"/>
            <a:r>
              <a:rPr lang="th-TH" sz="2000" b="1" dirty="0">
                <a:solidFill>
                  <a:schemeClr val="accent5">
                    <a:lumMod val="75000"/>
                  </a:schemeClr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กิจการบ้านเมืองและสังคมที่ดี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t="50000" r="27491" b="14087"/>
          <a:stretch/>
        </p:blipFill>
        <p:spPr bwMode="auto">
          <a:xfrm>
            <a:off x="1341411" y="1760330"/>
            <a:ext cx="6830989" cy="280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792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1" r="2255"/>
          <a:stretch/>
        </p:blipFill>
        <p:spPr>
          <a:xfrm>
            <a:off x="0" y="-20538"/>
            <a:ext cx="9143999" cy="516403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t="1913" b="8174"/>
          <a:stretch/>
        </p:blipFill>
        <p:spPr>
          <a:xfrm>
            <a:off x="203495" y="13916"/>
            <a:ext cx="4008465" cy="500258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0" b="23929" l="51652" r="92601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6" t="4445" r="6983" b="76296"/>
          <a:stretch/>
        </p:blipFill>
        <p:spPr>
          <a:xfrm>
            <a:off x="4572000" y="292753"/>
            <a:ext cx="3079453" cy="1270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633629"/>
            <a:ext cx="2536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สาระการเรียนรู้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9687" y="1631578"/>
            <a:ext cx="440377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แนวทางปฏิบัติตามหลักธรรมาภิบาล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ความสำเร็จในการสร้างระบบ</a:t>
            </a:r>
          </a:p>
          <a:p>
            <a:pPr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ประโยชน์ของธรรมาภิบาล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779912" y="1851670"/>
            <a:ext cx="0" cy="20162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769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123728" y="123478"/>
            <a:ext cx="4752528" cy="648072"/>
          </a:xfrm>
          <a:prstGeom prst="roundRect">
            <a:avLst>
              <a:gd name="adj" fmla="val 472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67744" y="267494"/>
            <a:ext cx="4752528" cy="648072"/>
          </a:xfrm>
          <a:prstGeom prst="roundRect">
            <a:avLst>
              <a:gd name="adj" fmla="val 47266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ประโยชน์ของธรรมาภิบาล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3988" y="987574"/>
            <a:ext cx="4391496" cy="804548"/>
            <a:chOff x="653988" y="987574"/>
            <a:chExt cx="4391496" cy="804548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4" t="27579" r="34295" b="58135"/>
            <a:stretch/>
          </p:blipFill>
          <p:spPr bwMode="auto">
            <a:xfrm>
              <a:off x="653988" y="987574"/>
              <a:ext cx="4391496" cy="804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 flipV="1">
              <a:off x="2849736" y="987574"/>
              <a:ext cx="1074192" cy="144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5311" r="22840" b="17318"/>
          <a:stretch/>
        </p:blipFill>
        <p:spPr bwMode="auto">
          <a:xfrm>
            <a:off x="1360165" y="1919808"/>
            <a:ext cx="6596211" cy="25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12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123728" y="123478"/>
            <a:ext cx="4752528" cy="648072"/>
          </a:xfrm>
          <a:prstGeom prst="roundRect">
            <a:avLst>
              <a:gd name="adj" fmla="val 472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67744" y="267494"/>
            <a:ext cx="4752528" cy="648072"/>
          </a:xfrm>
          <a:prstGeom prst="roundRect">
            <a:avLst>
              <a:gd name="adj" fmla="val 47266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ประโยชน์ของธรรมาภิบาล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3988" y="915566"/>
            <a:ext cx="4391496" cy="804548"/>
            <a:chOff x="653988" y="987574"/>
            <a:chExt cx="4391496" cy="804548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4" t="27579" r="34295" b="58135"/>
            <a:stretch/>
          </p:blipFill>
          <p:spPr bwMode="auto">
            <a:xfrm>
              <a:off x="653988" y="987574"/>
              <a:ext cx="4391496" cy="804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 flipV="1">
              <a:off x="2849736" y="987574"/>
              <a:ext cx="1074192" cy="144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43608" y="1731169"/>
            <a:ext cx="7710765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ยึดมั่นในหลักของวัตถุประสงค์ในการให้บริการแก่ประชาชนหรือผู้ที่มาใช้บริการ</a:t>
            </a: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ทำงานอย่างมีประสิทธิภาพในหน้าที่และบทบาทของตน</a:t>
            </a:r>
            <a:endParaRPr lang="en-US" sz="1800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ส่งเสริมค่านิยม</a:t>
            </a:r>
            <a:endParaRPr lang="en-US" sz="1800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มีการสื่อสารที่ดีอการตัดสินใจอย่างโปร่งใส</a:t>
            </a:r>
            <a:endParaRPr lang="en-US" sz="1800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5.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พัฒนาศักยภาพและความสามารถของส่วนบริหารจัดการอย่างต่อเนื่อง </a:t>
            </a:r>
          </a:p>
          <a:p>
            <a:pPr>
              <a:lnSpc>
                <a:spcPct val="150000"/>
              </a:lnSpc>
            </a:pP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และให้มีประสิทธิภาพยิ่งขึ้น</a:t>
            </a:r>
            <a:endParaRPr lang="en-US" sz="1800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การเข้าถึงประชาชน</a:t>
            </a:r>
          </a:p>
        </p:txBody>
      </p:sp>
      <p:sp>
        <p:nvSpPr>
          <p:cNvPr id="10" name="Plus 9"/>
          <p:cNvSpPr/>
          <p:nvPr/>
        </p:nvSpPr>
        <p:spPr>
          <a:xfrm>
            <a:off x="572152" y="1755882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Plus 10"/>
          <p:cNvSpPr/>
          <p:nvPr/>
        </p:nvSpPr>
        <p:spPr>
          <a:xfrm>
            <a:off x="585869" y="2211710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Plus 11"/>
          <p:cNvSpPr/>
          <p:nvPr/>
        </p:nvSpPr>
        <p:spPr>
          <a:xfrm>
            <a:off x="607604" y="2643493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Plus 12"/>
          <p:cNvSpPr/>
          <p:nvPr/>
        </p:nvSpPr>
        <p:spPr>
          <a:xfrm>
            <a:off x="621321" y="3099321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Plus 13"/>
          <p:cNvSpPr/>
          <p:nvPr/>
        </p:nvSpPr>
        <p:spPr>
          <a:xfrm>
            <a:off x="611560" y="3507589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Plus 14"/>
          <p:cNvSpPr/>
          <p:nvPr/>
        </p:nvSpPr>
        <p:spPr>
          <a:xfrm>
            <a:off x="625277" y="4251449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2660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123728" y="123478"/>
            <a:ext cx="4752528" cy="648072"/>
          </a:xfrm>
          <a:prstGeom prst="roundRect">
            <a:avLst>
              <a:gd name="adj" fmla="val 472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67744" y="267494"/>
            <a:ext cx="4752528" cy="648072"/>
          </a:xfrm>
          <a:prstGeom prst="roundRect">
            <a:avLst>
              <a:gd name="adj" fmla="val 47266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ประโยชน์ของธรรมาภิบาล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3988" y="987574"/>
            <a:ext cx="4391496" cy="804548"/>
            <a:chOff x="653988" y="987574"/>
            <a:chExt cx="4391496" cy="804548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4" t="27579" r="34295" b="58135"/>
            <a:stretch/>
          </p:blipFill>
          <p:spPr bwMode="auto">
            <a:xfrm>
              <a:off x="653988" y="987574"/>
              <a:ext cx="4391496" cy="804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 flipV="1">
              <a:off x="2849736" y="987574"/>
              <a:ext cx="1074192" cy="144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35696" y="1635646"/>
            <a:ext cx="5496664" cy="3024336"/>
            <a:chOff x="1835696" y="1635646"/>
            <a:chExt cx="5496664" cy="3024336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2" t="23125" r="22343" b="23750"/>
            <a:stretch/>
          </p:blipFill>
          <p:spPr bwMode="auto">
            <a:xfrm>
              <a:off x="1835696" y="1715398"/>
              <a:ext cx="5496664" cy="2944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211960" y="1635646"/>
              <a:ext cx="83352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315466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123728" y="123478"/>
            <a:ext cx="4752528" cy="648072"/>
          </a:xfrm>
          <a:prstGeom prst="roundRect">
            <a:avLst>
              <a:gd name="adj" fmla="val 472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67744" y="267494"/>
            <a:ext cx="4752528" cy="648072"/>
          </a:xfrm>
          <a:prstGeom prst="roundRect">
            <a:avLst>
              <a:gd name="adj" fmla="val 47266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ประโยชน์ของธรรมาภิบาล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3988" y="915566"/>
            <a:ext cx="4391496" cy="804548"/>
            <a:chOff x="653988" y="987574"/>
            <a:chExt cx="4391496" cy="804548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4" t="27579" r="34295" b="58135"/>
            <a:stretch/>
          </p:blipFill>
          <p:spPr bwMode="auto">
            <a:xfrm>
              <a:off x="653988" y="987574"/>
              <a:ext cx="4391496" cy="804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 flipV="1">
              <a:off x="2849736" y="987574"/>
              <a:ext cx="1074192" cy="144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40776" y="1707654"/>
            <a:ext cx="5107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ระบบการบริหารจัดการงานที่ดี</a:t>
            </a:r>
            <a:endParaRPr lang="en-US" sz="1800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การบริหารจัดการที่โปร่งใส</a:t>
            </a:r>
            <a:endParaRPr lang="en-US" sz="1800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ได้รับการยอมรับและความน่าเชื่อถือในสายตาผู้อื่น</a:t>
            </a:r>
            <a:endParaRPr lang="en-US" sz="1800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ได้รับประสิทธิภาพสูงสุดในการทำงาน</a:t>
            </a:r>
          </a:p>
        </p:txBody>
      </p:sp>
      <p:sp>
        <p:nvSpPr>
          <p:cNvPr id="10" name="Plus 9"/>
          <p:cNvSpPr/>
          <p:nvPr/>
        </p:nvSpPr>
        <p:spPr>
          <a:xfrm>
            <a:off x="1369320" y="1732367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Plus 10"/>
          <p:cNvSpPr/>
          <p:nvPr/>
        </p:nvSpPr>
        <p:spPr>
          <a:xfrm>
            <a:off x="1383037" y="2188195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Plus 11"/>
          <p:cNvSpPr/>
          <p:nvPr/>
        </p:nvSpPr>
        <p:spPr>
          <a:xfrm>
            <a:off x="1404772" y="2619978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Plus 12"/>
          <p:cNvSpPr/>
          <p:nvPr/>
        </p:nvSpPr>
        <p:spPr>
          <a:xfrm>
            <a:off x="1418489" y="3075806"/>
            <a:ext cx="422287" cy="408533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" b="100000" l="2182" r="100000">
                        <a14:foregroundMark x1="60773" y1="88807" x2="62409" y2="96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45" y="3437926"/>
            <a:ext cx="4371719" cy="134890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44209" y="555526"/>
            <a:ext cx="2693702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763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2" b="100000" l="2182" r="100000">
                        <a14:foregroundMark x1="60773" y1="88807" x2="62409" y2="96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45" y="3437926"/>
            <a:ext cx="4371719" cy="13489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44209" y="555526"/>
            <a:ext cx="2693702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45568" r="23475" b="33542"/>
          <a:stretch/>
        </p:blipFill>
        <p:spPr bwMode="auto">
          <a:xfrm>
            <a:off x="868107" y="1931540"/>
            <a:ext cx="7088269" cy="153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40115" y="915566"/>
            <a:ext cx="4712005" cy="864096"/>
            <a:chOff x="868107" y="863105"/>
            <a:chExt cx="4712005" cy="86409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9" t="32812" r="42547" b="54389"/>
            <a:stretch/>
          </p:blipFill>
          <p:spPr bwMode="auto">
            <a:xfrm>
              <a:off x="868107" y="898613"/>
              <a:ext cx="4059493" cy="82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779912" y="863105"/>
              <a:ext cx="1800200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847070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34549" r="46678" b="51587"/>
          <a:stretch/>
        </p:blipFill>
        <p:spPr bwMode="auto">
          <a:xfrm>
            <a:off x="915864" y="884687"/>
            <a:ext cx="3872160" cy="60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55576" y="1455626"/>
            <a:ext cx="6048672" cy="3276364"/>
            <a:chOff x="755576" y="1311610"/>
            <a:chExt cx="6048672" cy="327636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2" t="16532" r="9730" b="9759"/>
            <a:stretch/>
          </p:blipFill>
          <p:spPr bwMode="auto">
            <a:xfrm>
              <a:off x="899592" y="1491630"/>
              <a:ext cx="5672360" cy="301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55576" y="4227934"/>
              <a:ext cx="331236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5768" y="1311610"/>
              <a:ext cx="188848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44209" y="555526"/>
            <a:ext cx="2693702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</p:spTree>
    <p:extLst>
      <p:ext uri="{BB962C8B-B14F-4D97-AF65-F5344CB8AC3E}">
        <p14:creationId xmlns:p14="http://schemas.microsoft.com/office/powerpoint/2010/main" val="2850679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34549" r="46678" b="51587"/>
          <a:stretch/>
        </p:blipFill>
        <p:spPr bwMode="auto">
          <a:xfrm>
            <a:off x="915864" y="884687"/>
            <a:ext cx="3872160" cy="60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44209" y="555526"/>
            <a:ext cx="2693702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27584" y="1347614"/>
            <a:ext cx="6462653" cy="2880320"/>
            <a:chOff x="827584" y="1347614"/>
            <a:chExt cx="6462653" cy="288032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8" t="25198" r="9532" b="18849"/>
            <a:stretch/>
          </p:blipFill>
          <p:spPr bwMode="auto">
            <a:xfrm>
              <a:off x="827584" y="1631826"/>
              <a:ext cx="6462653" cy="2596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932040" y="1347614"/>
              <a:ext cx="2358197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421756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34549" r="46678" b="51587"/>
          <a:stretch/>
        </p:blipFill>
        <p:spPr bwMode="auto">
          <a:xfrm>
            <a:off x="915864" y="884687"/>
            <a:ext cx="3872160" cy="60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815642" y="1188158"/>
            <a:ext cx="2322269" cy="395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83568" y="1632067"/>
            <a:ext cx="6624736" cy="2739883"/>
            <a:chOff x="683568" y="1632067"/>
            <a:chExt cx="6624736" cy="273988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9" t="23958" r="13324" b="21875"/>
            <a:stretch/>
          </p:blipFill>
          <p:spPr bwMode="auto">
            <a:xfrm>
              <a:off x="755576" y="1634454"/>
              <a:ext cx="6552728" cy="254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83568" y="3579862"/>
              <a:ext cx="2232248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71900" y="1632067"/>
              <a:ext cx="2232248" cy="226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93464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34549" r="46678" b="51587"/>
          <a:stretch/>
        </p:blipFill>
        <p:spPr bwMode="auto">
          <a:xfrm>
            <a:off x="915864" y="884687"/>
            <a:ext cx="3872160" cy="60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840" y="1491630"/>
            <a:ext cx="6680472" cy="2958519"/>
            <a:chOff x="683568" y="1557447"/>
            <a:chExt cx="6680472" cy="295851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" t="18229" r="12737" b="17188"/>
            <a:stretch/>
          </p:blipFill>
          <p:spPr bwMode="auto">
            <a:xfrm>
              <a:off x="827584" y="1557447"/>
              <a:ext cx="6536456" cy="2958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83568" y="3363838"/>
              <a:ext cx="2448272" cy="115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31840" y="1557447"/>
              <a:ext cx="4176464" cy="9422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815642" y="1188158"/>
            <a:ext cx="2322269" cy="395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2267744" y="3579862"/>
            <a:ext cx="504056" cy="50405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Oval 16"/>
          <p:cNvSpPr/>
          <p:nvPr/>
        </p:nvSpPr>
        <p:spPr>
          <a:xfrm>
            <a:off x="4283968" y="1458721"/>
            <a:ext cx="1008112" cy="100811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Oval 17"/>
          <p:cNvSpPr/>
          <p:nvPr/>
        </p:nvSpPr>
        <p:spPr>
          <a:xfrm>
            <a:off x="4732809" y="4243536"/>
            <a:ext cx="252028" cy="2520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8187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34549" r="46678" b="51587"/>
          <a:stretch/>
        </p:blipFill>
        <p:spPr bwMode="auto">
          <a:xfrm>
            <a:off x="915864" y="956695"/>
            <a:ext cx="3872160" cy="60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9325" y="1955130"/>
            <a:ext cx="6847011" cy="2200796"/>
            <a:chOff x="749325" y="1523082"/>
            <a:chExt cx="6847011" cy="220079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1" t="27778" r="9753" b="25198"/>
            <a:stretch/>
          </p:blipFill>
          <p:spPr bwMode="auto">
            <a:xfrm>
              <a:off x="965053" y="1563638"/>
              <a:ext cx="6631283" cy="2129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49325" y="1523082"/>
              <a:ext cx="244827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18954" y="3579862"/>
              <a:ext cx="4089350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815642" y="1188158"/>
            <a:ext cx="2322269" cy="395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055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34549" r="46678" b="51587"/>
          <a:stretch/>
        </p:blipFill>
        <p:spPr bwMode="auto">
          <a:xfrm>
            <a:off x="915864" y="956695"/>
            <a:ext cx="3872160" cy="60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915816" y="123478"/>
            <a:ext cx="3240360" cy="648072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267494"/>
            <a:ext cx="3240360" cy="648072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ธรรมาภิบาล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23698" r="12299" b="49740"/>
          <a:stretch/>
        </p:blipFill>
        <p:spPr bwMode="auto">
          <a:xfrm>
            <a:off x="987872" y="1733550"/>
            <a:ext cx="7184528" cy="140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2182" r="100000">
                        <a14:foregroundMark x1="60773" y1="88807" x2="62409" y2="96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47814"/>
            <a:ext cx="5184576" cy="15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15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329</Words>
  <Application>Microsoft Office PowerPoint</Application>
  <PresentationFormat>นำเสนอทางหน้าจอ (16:9)</PresentationFormat>
  <Paragraphs>51</Paragraphs>
  <Slides>23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23</vt:i4>
      </vt:variant>
    </vt:vector>
  </HeadingPairs>
  <TitlesOfParts>
    <vt:vector size="27" baseType="lpstr">
      <vt:lpstr>Bai Jamjuree</vt:lpstr>
      <vt:lpstr>Calibri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HP-Book</dc:creator>
  <cp:lastModifiedBy>User</cp:lastModifiedBy>
  <cp:revision>17</cp:revision>
  <dcterms:created xsi:type="dcterms:W3CDTF">2020-06-22T04:21:22Z</dcterms:created>
  <dcterms:modified xsi:type="dcterms:W3CDTF">2023-12-13T02:24:25Z</dcterms:modified>
</cp:coreProperties>
</file>