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5" r:id="rId1"/>
  </p:sldMasterIdLst>
  <p:sldIdLst>
    <p:sldId id="256" r:id="rId2"/>
    <p:sldId id="258" r:id="rId3"/>
    <p:sldId id="259" r:id="rId4"/>
    <p:sldId id="263" r:id="rId5"/>
    <p:sldId id="265" r:id="rId6"/>
    <p:sldId id="264" r:id="rId7"/>
    <p:sldId id="267" r:id="rId8"/>
    <p:sldId id="266" r:id="rId9"/>
    <p:sldId id="268" r:id="rId10"/>
    <p:sldId id="269" r:id="rId11"/>
    <p:sldId id="270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BF9000"/>
    <a:srgbClr val="FF9966"/>
    <a:srgbClr val="0292B4"/>
    <a:srgbClr val="F95B54"/>
    <a:srgbClr val="9DC3E6"/>
    <a:srgbClr val="BDD7EE"/>
    <a:srgbClr val="B9DD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60FE1-F428-4592-82C0-E2C825C6F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202530-67D8-417D-8DE8-8119DAB81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2A952-0B52-4922-A9A4-85412F8C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56C1-C0DB-4D0A-81D8-D302F11AD077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21C2-27EC-47BD-A929-EA54A17A4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96017-D97D-48BD-8E9E-281FD362A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F32F-F508-41FB-A46D-B607A3068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82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662BC-8E97-48FF-BAB4-6B67648BB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CE519-1D66-4785-AF16-D74A1599BB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B671E-BB07-4814-88BC-021909D8F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56C1-C0DB-4D0A-81D8-D302F11AD077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BC72F-0E34-4D7D-93E1-2BF7A727B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FF5A6-7F3F-44A3-9AD0-A0CC4AE5E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F32F-F508-41FB-A46D-B607A3068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1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95A2AB-4D5A-428C-9C21-3485F5644F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B164A3-CFD1-4E4D-961F-6CEBF589FF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D77BE-0B52-4A4C-B82B-53F56E345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56C1-C0DB-4D0A-81D8-D302F11AD077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5911F-E8E4-45D6-8682-9F82C639A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9243-0ED5-4D52-9AC0-2A568815C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F32F-F508-41FB-A46D-B607A3068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3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44D8F-7A43-436A-B5E7-4324F3201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967BB-5452-48B1-AB69-FF6EF30E9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14B62-29DF-43B9-AEC6-9AA44105A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56C1-C0DB-4D0A-81D8-D302F11AD077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54B85-2F38-4882-8AA0-E0054366A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107C8-8A77-454C-8530-C86A8365A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F32F-F508-41FB-A46D-B607A3068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96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7C371-4548-445D-8ED5-A12454201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387E3A-3400-4AB1-AF58-EC39B7068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CF62-BC0D-47CD-B96A-EE8F56BE8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56C1-C0DB-4D0A-81D8-D302F11AD077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17D700-FB25-4394-8078-5B6B99DB5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B33A-B891-495A-8527-0E42C01BB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F32F-F508-41FB-A46D-B607A3068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5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BEA3D-726A-49F7-9D69-8CCCAA8D3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64398-559B-471C-8419-56ECFC625B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D55C99-33FF-4C01-B4FE-C93A46116F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FE5B1-0504-4B5D-877B-EB5B78D96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56C1-C0DB-4D0A-81D8-D302F11AD077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C6535-7CC9-44B4-99EA-3CBAB3629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40A51E-303B-4CE5-8C7F-E64A76697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F32F-F508-41FB-A46D-B607A3068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89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C6D75-441B-47A4-AF8F-FDC483486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E53A5-EF52-4785-A0BA-CD2C313FB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9EE8B3-AB4F-4311-8DD0-E7F881AAF5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C9A869-E6CC-4538-842B-DA27294B96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A8E895-1BE0-4CD5-92D1-4D0B9CB9E4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FE309B-0E7F-4E20-87AC-C0758AC02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56C1-C0DB-4D0A-81D8-D302F11AD077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3F1ED3-5951-4D71-B295-673C2270F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58082E-523D-4096-9F50-AA1E07DD4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F32F-F508-41FB-A46D-B607A3068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16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B754C-FD14-4064-853B-08E9DA664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B50CA6-E939-4C7F-9A0A-E3CB5F65D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56C1-C0DB-4D0A-81D8-D302F11AD077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A97EA1-4F42-4EF1-A2C2-FB9438D3B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91CB58-B937-45BE-BB94-E1E2549CB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F32F-F508-41FB-A46D-B607A3068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17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E2B319-AFC5-436B-BB0D-CB4E54196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56C1-C0DB-4D0A-81D8-D302F11AD077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CD798D-7177-4E8C-B3CE-92FF14614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6E306-F23D-4229-8761-B5613C2F1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F32F-F508-41FB-A46D-B607A3068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445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FACE7-6A93-4BC5-BA7C-BFF0225D3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6B870-371C-4AC0-B041-1D1ACB11E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3A597F-5B63-4200-9D8A-A35BEA17D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1DE0B-5FB5-48E6-A8B5-CD585CC0C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56C1-C0DB-4D0A-81D8-D302F11AD077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429A4-FE91-4F57-B99D-DD688EF0F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2179F3-918B-4BCF-8EAE-476060F35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F32F-F508-41FB-A46D-B607A3068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38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45E68-C7AE-4C63-9FD8-1CB093F6A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D6F37B-C8FE-468E-9DB9-C02C64717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FA8B94-D977-4F5F-AB3D-73DD81920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1F8470-3DD9-4964-98BC-9479A7873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56C1-C0DB-4D0A-81D8-D302F11AD077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3EE40-549C-4DB8-AC21-D1B60242E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1C6A-FCC6-44AF-83D4-80B98B1F0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F32F-F508-41FB-A46D-B607A3068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46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CF74E2-16E2-4D24-8826-DEDE80636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8B566-39F5-4DCF-9880-21C9F86C8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17775-80EE-4C3D-90F9-0318D1329F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656C1-C0DB-4D0A-81D8-D302F11AD077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0C1BB-BD13-4CA7-BB73-5FE0DB90EA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3A713-8CE9-4BF0-839B-4002C449C5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DF32F-F508-41FB-A46D-B607A3068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11" Type="http://schemas.openxmlformats.org/officeDocument/2006/relationships/image" Target="../media/image13.jpeg"/><Relationship Id="rId5" Type="http://schemas.microsoft.com/office/2007/relationships/hdphoto" Target="../media/hdphoto7.wdp"/><Relationship Id="rId10" Type="http://schemas.microsoft.com/office/2007/relationships/hdphoto" Target="../media/hdphoto9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28.png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">
            <a:extLst>
              <a:ext uri="{FF2B5EF4-FFF2-40B4-BE49-F238E27FC236}">
                <a16:creationId xmlns:a16="http://schemas.microsoft.com/office/drawing/2014/main" id="{472687EA-8744-485A-ACEC-1D40C0FC4BD8}"/>
              </a:ext>
            </a:extLst>
          </p:cNvPr>
          <p:cNvSpPr/>
          <p:nvPr/>
        </p:nvSpPr>
        <p:spPr>
          <a:xfrm>
            <a:off x="1587" y="-14472"/>
            <a:ext cx="12190413" cy="6858000"/>
          </a:xfrm>
          <a:prstGeom prst="rect">
            <a:avLst/>
          </a:prstGeom>
          <a:gradFill flip="none" rotWithShape="1">
            <a:gsLst>
              <a:gs pos="0">
                <a:srgbClr val="065D66"/>
              </a:gs>
              <a:gs pos="100000">
                <a:srgbClr val="254169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310CFB-F74D-4A6B-BF23-8557CADACC20}"/>
              </a:ext>
            </a:extLst>
          </p:cNvPr>
          <p:cNvSpPr/>
          <p:nvPr/>
        </p:nvSpPr>
        <p:spPr>
          <a:xfrm>
            <a:off x="871890" y="774479"/>
            <a:ext cx="606768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วัฒนธรรมไทย</a:t>
            </a:r>
            <a:endParaRPr lang="en-US" sz="8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6B688C6-E6DA-4EC7-8226-6ADFD7E6EB50}"/>
              </a:ext>
            </a:extLst>
          </p:cNvPr>
          <p:cNvSpPr/>
          <p:nvPr/>
        </p:nvSpPr>
        <p:spPr>
          <a:xfrm>
            <a:off x="682071" y="4854226"/>
            <a:ext cx="917350" cy="75789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4442883-8EB0-46B0-AA88-36C688ED6095}"/>
              </a:ext>
            </a:extLst>
          </p:cNvPr>
          <p:cNvSpPr/>
          <p:nvPr/>
        </p:nvSpPr>
        <p:spPr>
          <a:xfrm>
            <a:off x="6877" y="5194838"/>
            <a:ext cx="12192000" cy="11011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A71396C-A36A-4840-9DA7-6F15790FBE34}"/>
              </a:ext>
            </a:extLst>
          </p:cNvPr>
          <p:cNvSpPr/>
          <p:nvPr/>
        </p:nvSpPr>
        <p:spPr>
          <a:xfrm>
            <a:off x="760" y="5648893"/>
            <a:ext cx="12192000" cy="9322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C1118D6-275C-484A-AF18-13CCDDFFD036}"/>
              </a:ext>
            </a:extLst>
          </p:cNvPr>
          <p:cNvSpPr/>
          <p:nvPr/>
        </p:nvSpPr>
        <p:spPr>
          <a:xfrm>
            <a:off x="-760" y="6205198"/>
            <a:ext cx="12192000" cy="46299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0370921-F7D9-4990-90BB-669C9995B2E0}"/>
              </a:ext>
            </a:extLst>
          </p:cNvPr>
          <p:cNvSpPr/>
          <p:nvPr/>
        </p:nvSpPr>
        <p:spPr>
          <a:xfrm>
            <a:off x="7191" y="6614585"/>
            <a:ext cx="12192000" cy="16391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320B6A3-A9EB-4E90-8513-BFEA810FCA4C}"/>
              </a:ext>
            </a:extLst>
          </p:cNvPr>
          <p:cNvSpPr/>
          <p:nvPr/>
        </p:nvSpPr>
        <p:spPr>
          <a:xfrm>
            <a:off x="6877" y="6738295"/>
            <a:ext cx="12192000" cy="9144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AD1407AC-AEB3-4E69-B7C4-6A16AAECBA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977" b="71325" l="8320" r="31139">
                        <a14:foregroundMark x1="9814" y1="70961" x2="10097" y2="71284"/>
                        <a14:foregroundMark x1="16074" y1="70921" x2="16236" y2="71204"/>
                        <a14:foregroundMark x1="18861" y1="71325" x2="20719" y2="71284"/>
                        <a14:foregroundMark x1="20032" y1="71325" x2="19507" y2="68901"/>
                        <a14:foregroundMark x1="9208" y1="61389" x2="8320" y2="61511"/>
                        <a14:foregroundMark x1="30250" y1="61470" x2="31179" y2="61632"/>
                        <a14:foregroundMark x1="19750" y1="56260" x2="19750" y2="55977"/>
                        <a14:backgroundMark x1="20194" y1="56018" x2="20194" y2="56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1" t="54849" r="66973" b="27254"/>
          <a:stretch/>
        </p:blipFill>
        <p:spPr>
          <a:xfrm>
            <a:off x="4330417" y="6278686"/>
            <a:ext cx="649175" cy="44288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3FE1502-43F3-44D5-AC6C-EDA493CC72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372" b="85703" l="39459" r="55412">
                        <a14:foregroundMark x1="47334" y1="57189" x2="46729" y2="55372"/>
                        <a14:foregroundMark x1="45355" y1="57351" x2="45113" y2="57027"/>
                        <a14:foregroundMark x1="49596" y1="82876" x2="50808" y2="85178"/>
                        <a14:foregroundMark x1="50808" y1="85178" x2="51494" y2="85178"/>
                        <a14:foregroundMark x1="46850" y1="82876" x2="47011" y2="85541"/>
                        <a14:foregroundMark x1="45436" y1="84612" x2="43134" y2="85703"/>
                        <a14:foregroundMark x1="43134" y1="85703" x2="40186" y2="854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13" t="53333" r="42593" b="13439"/>
          <a:stretch/>
        </p:blipFill>
        <p:spPr>
          <a:xfrm>
            <a:off x="3957572" y="5765343"/>
            <a:ext cx="649174" cy="1084259"/>
          </a:xfrm>
          <a:prstGeom prst="rect">
            <a:avLst/>
          </a:prstGeom>
        </p:spPr>
      </p:pic>
      <p:pic>
        <p:nvPicPr>
          <p:cNvPr id="56" name="Picture 55" descr="A picture containing text&#10;&#10;Description automatically generated">
            <a:extLst>
              <a:ext uri="{FF2B5EF4-FFF2-40B4-BE49-F238E27FC236}">
                <a16:creationId xmlns:a16="http://schemas.microsoft.com/office/drawing/2014/main" id="{707618B6-23A7-4BE2-8510-C42FF680A6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61" b="48748" l="63611" r="97375">
                        <a14:foregroundMark x1="82512" y1="22294" x2="80775" y2="24960"/>
                        <a14:foregroundMark x1="80775" y1="24960" x2="78958" y2="25363"/>
                        <a14:foregroundMark x1="77342" y1="25848" x2="76696" y2="30614"/>
                        <a14:foregroundMark x1="81462" y1="20032" x2="81745" y2="20880"/>
                        <a14:foregroundMark x1="81300" y1="19588" x2="82512" y2="21527"/>
                        <a14:foregroundMark x1="64176" y1="29483" x2="63691" y2="38934"/>
                        <a14:foregroundMark x1="66963" y1="45477" x2="65953" y2="47900"/>
                        <a14:foregroundMark x1="75121" y1="45759" x2="75969" y2="47900"/>
                        <a14:foregroundMark x1="74475" y1="48384" x2="76535" y2="48667"/>
                        <a14:foregroundMark x1="84653" y1="48304" x2="86793" y2="48304"/>
                        <a14:foregroundMark x1="84370" y1="48465" x2="86995" y2="48748"/>
                        <a14:foregroundMark x1="81300" y1="20113" x2="81300" y2="20113"/>
                        <a14:foregroundMark x1="69669" y1="20679" x2="70436" y2="22173"/>
                        <a14:foregroundMark x1="70355" y1="21163" x2="70355" y2="20113"/>
                        <a14:foregroundMark x1="71567" y1="21082" x2="71567" y2="21082"/>
                        <a14:foregroundMark x1="95517" y1="35864" x2="95624" y2="34895"/>
                        <a14:foregroundMark x1="95880" y1="32593" x2="97375" y2="31906"/>
                        <a14:foregroundMark x1="68861" y1="27342" x2="69588" y2="27141"/>
                        <a14:foregroundMark x1="80452" y1="15226" x2="83805" y2="13893"/>
                        <a14:foregroundMark x1="83805" y1="13893" x2="86430" y2="15509"/>
                        <a14:foregroundMark x1="82795" y1="13086" x2="82472" y2="12561"/>
                        <a14:backgroundMark x1="95679" y1="33885" x2="95679" y2="34168"/>
                        <a14:backgroundMark x1="95396" y1="33522" x2="95598" y2="34612"/>
                        <a14:backgroundMark x1="95598" y1="33037" x2="95598" y2="3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31" t="10370" b="50000"/>
          <a:stretch/>
        </p:blipFill>
        <p:spPr>
          <a:xfrm>
            <a:off x="177803" y="6050988"/>
            <a:ext cx="654917" cy="657591"/>
          </a:xfrm>
          <a:prstGeom prst="rect">
            <a:avLst/>
          </a:prstGeom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920C45BC-8BC0-48AD-BEBD-7DC2922BEAEB}"/>
              </a:ext>
            </a:extLst>
          </p:cNvPr>
          <p:cNvSpPr/>
          <p:nvPr/>
        </p:nvSpPr>
        <p:spPr>
          <a:xfrm>
            <a:off x="1190300" y="4430864"/>
            <a:ext cx="1236233" cy="104490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08AD831A-DC93-40BC-8D1A-BA0BBC5AF886}"/>
              </a:ext>
            </a:extLst>
          </p:cNvPr>
          <p:cNvSpPr/>
          <p:nvPr/>
        </p:nvSpPr>
        <p:spPr>
          <a:xfrm>
            <a:off x="2122069" y="4703214"/>
            <a:ext cx="917350" cy="84717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340D6AB-2D75-4F77-B16E-D42E80B687F4}"/>
              </a:ext>
            </a:extLst>
          </p:cNvPr>
          <p:cNvSpPr/>
          <p:nvPr/>
        </p:nvSpPr>
        <p:spPr>
          <a:xfrm>
            <a:off x="2937967" y="5018560"/>
            <a:ext cx="351281" cy="36373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200300B0-1752-4104-B3D2-D82D3249FEB7}"/>
              </a:ext>
            </a:extLst>
          </p:cNvPr>
          <p:cNvSpPr/>
          <p:nvPr/>
        </p:nvSpPr>
        <p:spPr>
          <a:xfrm>
            <a:off x="730825" y="4952729"/>
            <a:ext cx="1236233" cy="1044903"/>
          </a:xfrm>
          <a:prstGeom prst="ellipse">
            <a:avLst/>
          </a:prstGeom>
          <a:solidFill>
            <a:srgbClr val="BDD7EE"/>
          </a:solidFill>
          <a:ln>
            <a:solidFill>
              <a:srgbClr val="BDD7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C29DEC9-80C2-4A6D-9674-73ACB4C4269E}"/>
              </a:ext>
            </a:extLst>
          </p:cNvPr>
          <p:cNvSpPr/>
          <p:nvPr/>
        </p:nvSpPr>
        <p:spPr>
          <a:xfrm>
            <a:off x="269092" y="5260003"/>
            <a:ext cx="917350" cy="757896"/>
          </a:xfrm>
          <a:prstGeom prst="ellipse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B6F37F2-07C6-412B-A360-899EC5D69A59}"/>
              </a:ext>
            </a:extLst>
          </p:cNvPr>
          <p:cNvSpPr/>
          <p:nvPr/>
        </p:nvSpPr>
        <p:spPr>
          <a:xfrm>
            <a:off x="1713396" y="5149522"/>
            <a:ext cx="751617" cy="700419"/>
          </a:xfrm>
          <a:prstGeom prst="ellipse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11306963-3B65-4C57-B625-F0E88799A367}"/>
              </a:ext>
            </a:extLst>
          </p:cNvPr>
          <p:cNvSpPr/>
          <p:nvPr/>
        </p:nvSpPr>
        <p:spPr>
          <a:xfrm>
            <a:off x="2302718" y="5400849"/>
            <a:ext cx="416427" cy="410438"/>
          </a:xfrm>
          <a:prstGeom prst="ellipse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B20FD4B4-087C-4668-A87E-06079A8DF2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72" b="32768" l="6061" r="48404">
                        <a14:foregroundMark x1="21939" y1="8687" x2="22828" y2="11758"/>
                        <a14:foregroundMark x1="22828" y1="11758" x2="22828" y2="13010"/>
                        <a14:foregroundMark x1="23515" y1="8848" x2="25818" y2="8606"/>
                        <a14:foregroundMark x1="20889" y1="6222" x2="20889" y2="6222"/>
                        <a14:foregroundMark x1="21131" y1="6949" x2="22909" y2="9293"/>
                        <a14:foregroundMark x1="22909" y1="9293" x2="22909" y2="9293"/>
                        <a14:foregroundMark x1="20970" y1="6949" x2="20889" y2="6061"/>
                        <a14:foregroundMark x1="27758" y1="5980" x2="27556" y2="5172"/>
                        <a14:foregroundMark x1="29657" y1="8687" x2="32929" y2="8525"/>
                        <a14:foregroundMark x1="32929" y1="8525" x2="33172" y2="8525"/>
                        <a14:foregroundMark x1="34141" y1="5778" x2="33455" y2="11758"/>
                        <a14:foregroundMark x1="33980" y1="5859" x2="34263" y2="5455"/>
                        <a14:foregroundMark x1="39152" y1="9737" x2="38465" y2="12808"/>
                        <a14:foregroundMark x1="38465" y1="12808" x2="33980" y2="12646"/>
                        <a14:foregroundMark x1="37576" y1="12121" x2="34263" y2="12121"/>
                        <a14:foregroundMark x1="39434" y1="9737" x2="39434" y2="9051"/>
                        <a14:foregroundMark x1="37657" y1="16768" x2="43515" y2="15879"/>
                        <a14:foregroundMark x1="43515" y1="15879" x2="44323" y2="18788"/>
                        <a14:foregroundMark x1="44323" y1="18788" x2="44000" y2="20727"/>
                        <a14:foregroundMark x1="38545" y1="12727" x2="38909" y2="16970"/>
                        <a14:foregroundMark x1="20970" y1="6747" x2="20444" y2="5253"/>
                        <a14:foregroundMark x1="33899" y1="7192" x2="34141" y2="5778"/>
                        <a14:foregroundMark x1="44283" y1="18909" x2="46667" y2="20525"/>
                        <a14:foregroundMark x1="46667" y1="20525" x2="44485" y2="30020"/>
                        <a14:foregroundMark x1="44485" y1="30020" x2="44525" y2="30424"/>
                        <a14:foregroundMark x1="47515" y1="18182" x2="47717" y2="17051"/>
                        <a14:foregroundMark x1="8929" y1="19596" x2="7677" y2="17131"/>
                        <a14:foregroundMark x1="14545" y1="23192" x2="32364" y2="25576"/>
                        <a14:foregroundMark x1="32364" y1="25576" x2="38505" y2="24970"/>
                        <a14:foregroundMark x1="38505" y1="24970" x2="38545" y2="24970"/>
                        <a14:foregroundMark x1="6707" y1="31111" x2="43879" y2="32525"/>
                        <a14:foregroundMark x1="43879" y1="32525" x2="47717" y2="31273"/>
                        <a14:foregroundMark x1="6101" y1="30505" x2="6182" y2="31394"/>
                        <a14:foregroundMark x1="7273" y1="31717" x2="10505" y2="32242"/>
                        <a14:foregroundMark x1="10505" y1="32242" x2="17697" y2="31798"/>
                        <a14:foregroundMark x1="17697" y1="31798" x2="21091" y2="32162"/>
                        <a14:foregroundMark x1="21091" y1="32162" x2="24364" y2="32121"/>
                        <a14:foregroundMark x1="24364" y1="32121" x2="28081" y2="32444"/>
                        <a14:foregroundMark x1="8323" y1="32606" x2="11475" y2="32808"/>
                        <a14:foregroundMark x1="11475" y1="32808" x2="14626" y2="32768"/>
                        <a14:foregroundMark x1="14626" y1="32768" x2="17980" y2="32768"/>
                        <a14:foregroundMark x1="17980" y1="32768" x2="20162" y2="32687"/>
                        <a14:foregroundMark x1="36081" y1="32768" x2="38909" y2="32768"/>
                        <a14:foregroundMark x1="45576" y1="32768" x2="48242" y2="31515"/>
                        <a14:foregroundMark x1="48242" y1="31515" x2="48404" y2="30667"/>
                        <a14:foregroundMark x1="47354" y1="32687" x2="44081" y2="32768"/>
                        <a14:foregroundMark x1="21859" y1="9939" x2="22101" y2="13535"/>
                        <a14:foregroundMark x1="21051" y1="12566" x2="17899" y2="12323"/>
                        <a14:foregroundMark x1="17899" y1="12323" x2="16323" y2="9859"/>
                        <a14:foregroundMark x1="16323" y1="9859" x2="16323" y2="9737"/>
                        <a14:foregroundMark x1="17010" y1="13697" x2="16485" y2="19960"/>
                        <a14:foregroundMark x1="16646" y1="16323" x2="13414" y2="16242"/>
                        <a14:foregroundMark x1="13414" y1="16242" x2="10707" y2="14667"/>
                        <a14:foregroundMark x1="10707" y1="14667" x2="10424" y2="13333"/>
                        <a14:foregroundMark x1="11475" y1="16242" x2="11475" y2="20646"/>
                        <a14:foregroundMark x1="38990" y1="16444" x2="40485" y2="163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8" t="2892" r="49400" b="66704"/>
          <a:stretch/>
        </p:blipFill>
        <p:spPr>
          <a:xfrm>
            <a:off x="2409090" y="5649936"/>
            <a:ext cx="1689391" cy="1136580"/>
          </a:xfrm>
          <a:prstGeom prst="rect">
            <a:avLst/>
          </a:prstGeom>
        </p:spPr>
      </p:pic>
      <p:pic>
        <p:nvPicPr>
          <p:cNvPr id="65" name="Picture 64" descr="A picture containing table, LEGO&#10;&#10;Description automatically generated">
            <a:extLst>
              <a:ext uri="{FF2B5EF4-FFF2-40B4-BE49-F238E27FC236}">
                <a16:creationId xmlns:a16="http://schemas.microsoft.com/office/drawing/2014/main" id="{E218F7D6-3109-4F44-9A38-52BC0285A3D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778" b="97172" l="3960" r="38303">
                        <a14:foregroundMark x1="5697" y1="74990" x2="5051" y2="73818"/>
                        <a14:foregroundMark x1="7798" y1="84929" x2="9576" y2="86990"/>
                        <a14:foregroundMark x1="16404" y1="86020" x2="21131" y2="87354"/>
                        <a14:foregroundMark x1="3960" y1="90424" x2="4081" y2="92566"/>
                        <a14:foregroundMark x1="37374" y1="89939" x2="38303" y2="91838"/>
                        <a14:foregroundMark x1="38303" y1="91838" x2="37697" y2="96162"/>
                        <a14:foregroundMark x1="6949" y1="88970" x2="6707" y2="90626"/>
                        <a14:foregroundMark x1="10505" y1="80283" x2="10505" y2="802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090" r="58515"/>
          <a:stretch/>
        </p:blipFill>
        <p:spPr>
          <a:xfrm>
            <a:off x="685560" y="5792452"/>
            <a:ext cx="1561783" cy="105072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ACBE1DD-CFE0-4EFC-9934-181D542B0B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372" b="85703" l="39459" r="55412">
                        <a14:foregroundMark x1="47334" y1="57189" x2="46729" y2="55372"/>
                        <a14:foregroundMark x1="45355" y1="57351" x2="45113" y2="57027"/>
                        <a14:foregroundMark x1="49596" y1="82876" x2="50808" y2="85178"/>
                        <a14:foregroundMark x1="50808" y1="85178" x2="51494" y2="85178"/>
                        <a14:foregroundMark x1="46850" y1="82876" x2="47011" y2="85541"/>
                        <a14:foregroundMark x1="45436" y1="84612" x2="43134" y2="85703"/>
                        <a14:foregroundMark x1="43134" y1="85703" x2="40186" y2="854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13" t="53333" r="42593" b="13439"/>
          <a:stretch/>
        </p:blipFill>
        <p:spPr>
          <a:xfrm>
            <a:off x="1832891" y="5722970"/>
            <a:ext cx="649174" cy="108425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219C662-B798-4B1F-95BE-8BE6D33E0CDE}"/>
              </a:ext>
            </a:extLst>
          </p:cNvPr>
          <p:cNvSpPr/>
          <p:nvPr/>
        </p:nvSpPr>
        <p:spPr>
          <a:xfrm>
            <a:off x="3550116" y="2130501"/>
            <a:ext cx="8292655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273050" indent="-273050">
              <a:buFont typeface="Arial" panose="020B0604020202020204" pitchFamily="34" charset="0"/>
              <a:buChar char="•"/>
              <a:tabLst>
                <a:tab pos="350838" algn="l"/>
              </a:tabLst>
            </a:pPr>
            <a:r>
              <a:rPr lang="th-TH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ความหมาย และความสำคัญของวัฒนธรรม</a:t>
            </a:r>
            <a:endParaRPr lang="en-US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273050" indent="-273050">
              <a:buFont typeface="Arial" panose="020B0604020202020204" pitchFamily="34" charset="0"/>
              <a:buChar char="•"/>
              <a:tabLst>
                <a:tab pos="350838" algn="l"/>
              </a:tabLst>
            </a:pPr>
            <a:r>
              <a:rPr lang="th-TH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สาเหตุของการเกิดวัฒนธรรม</a:t>
            </a:r>
          </a:p>
          <a:p>
            <a:pPr marL="273050" indent="-273050">
              <a:buFont typeface="Arial" panose="020B0604020202020204" pitchFamily="34" charset="0"/>
              <a:buChar char="•"/>
              <a:tabLst>
                <a:tab pos="350838" algn="l"/>
              </a:tabLst>
            </a:pPr>
            <a:r>
              <a:rPr lang="th-TH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ประเภทของวัฒนธรรม</a:t>
            </a:r>
          </a:p>
          <a:p>
            <a:pPr marL="273050" indent="-273050">
              <a:buFont typeface="Arial" panose="020B0604020202020204" pitchFamily="34" charset="0"/>
              <a:buChar char="•"/>
              <a:tabLst>
                <a:tab pos="350838" algn="l"/>
              </a:tabLst>
            </a:pPr>
            <a:r>
              <a:rPr lang="th-TH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เอกลักษณ์ของวัฒนธรรมไทย</a:t>
            </a:r>
          </a:p>
          <a:p>
            <a:pPr marL="273050" indent="-273050">
              <a:buFont typeface="Arial" panose="020B0604020202020204" pitchFamily="34" charset="0"/>
              <a:buChar char="•"/>
              <a:tabLst>
                <a:tab pos="350838" algn="l"/>
              </a:tabLst>
            </a:pPr>
            <a:r>
              <a:rPr lang="th-TH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วัฒนธรรมในภูมิภาคต่างๆ ของไทย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endParaRPr lang="en-US" sz="3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grpSp>
        <p:nvGrpSpPr>
          <p:cNvPr id="26" name="กลุ่ม 31"/>
          <p:cNvGrpSpPr/>
          <p:nvPr/>
        </p:nvGrpSpPr>
        <p:grpSpPr>
          <a:xfrm>
            <a:off x="9142832" y="0"/>
            <a:ext cx="2285718" cy="1428736"/>
            <a:chOff x="6858016" y="0"/>
            <a:chExt cx="1714512" cy="1428736"/>
          </a:xfrm>
        </p:grpSpPr>
        <p:sp>
          <p:nvSpPr>
            <p:cNvPr id="27" name="ตัดมุมสี่เหลี่ยมหนึ่งมุม 29"/>
            <p:cNvSpPr/>
            <p:nvPr/>
          </p:nvSpPr>
          <p:spPr>
            <a:xfrm rot="10800000" flipH="1">
              <a:off x="6858016" y="0"/>
              <a:ext cx="1714512" cy="1428736"/>
            </a:xfrm>
            <a:prstGeom prst="snip1Rect">
              <a:avLst>
                <a:gd name="adj" fmla="val 3118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8" name="สามเหลี่ยมหน้าจั่ว 30"/>
            <p:cNvSpPr/>
            <p:nvPr/>
          </p:nvSpPr>
          <p:spPr>
            <a:xfrm rot="10800000">
              <a:off x="8104061" y="1002669"/>
              <a:ext cx="468467" cy="426067"/>
            </a:xfrm>
            <a:prstGeom prst="triangle">
              <a:avLst>
                <a:gd name="adj" fmla="val 92334"/>
              </a:avLst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cxnSp>
        <p:nvCxnSpPr>
          <p:cNvPr id="24" name="ตัวเชื่อมต่อตรง 33"/>
          <p:cNvCxnSpPr/>
          <p:nvPr/>
        </p:nvCxnSpPr>
        <p:spPr>
          <a:xfrm>
            <a:off x="9428546" y="928670"/>
            <a:ext cx="1809527" cy="1676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สี่เหลี่ยมผืนผ้า 42"/>
          <p:cNvSpPr/>
          <p:nvPr/>
        </p:nvSpPr>
        <p:spPr>
          <a:xfrm>
            <a:off x="9354799" y="207908"/>
            <a:ext cx="184377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th-TH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บทที่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th-TH" sz="4800" dirty="0"/>
          </a:p>
        </p:txBody>
      </p:sp>
    </p:spTree>
    <p:extLst>
      <p:ext uri="{BB962C8B-B14F-4D97-AF65-F5344CB8AC3E}">
        <p14:creationId xmlns:p14="http://schemas.microsoft.com/office/powerpoint/2010/main" val="418422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1"/>
          <p:cNvSpPr/>
          <p:nvPr/>
        </p:nvSpPr>
        <p:spPr>
          <a:xfrm flipV="1">
            <a:off x="-1" y="1159795"/>
            <a:ext cx="4412975" cy="56982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 20"/>
          <p:cNvSpPr/>
          <p:nvPr/>
        </p:nvSpPr>
        <p:spPr>
          <a:xfrm>
            <a:off x="0" y="-19878"/>
            <a:ext cx="12333649" cy="118935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Rectangle 3"/>
          <p:cNvSpPr/>
          <p:nvPr/>
        </p:nvSpPr>
        <p:spPr>
          <a:xfrm>
            <a:off x="716272" y="223635"/>
            <a:ext cx="112305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2. </a:t>
            </a:r>
            <a:r>
              <a:rPr lang="th-TH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วัฒนธรรมไทยในภาคเหนือ</a:t>
            </a:r>
          </a:p>
        </p:txBody>
      </p:sp>
      <p:sp>
        <p:nvSpPr>
          <p:cNvPr id="8" name="Rectangle 7"/>
          <p:cNvSpPr/>
          <p:nvPr/>
        </p:nvSpPr>
        <p:spPr>
          <a:xfrm>
            <a:off x="537368" y="1482050"/>
            <a:ext cx="27369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8763" indent="-258763">
              <a:buFont typeface="Arial" panose="020B0604020202020204" pitchFamily="34" charset="0"/>
              <a:buChar char="•"/>
            </a:pPr>
            <a:r>
              <a:rPr lang="th-T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การแต่งกาย</a:t>
            </a:r>
          </a:p>
        </p:txBody>
      </p:sp>
      <p:sp>
        <p:nvSpPr>
          <p:cNvPr id="9" name="Rectangle 8"/>
          <p:cNvSpPr/>
          <p:nvPr/>
        </p:nvSpPr>
        <p:spPr>
          <a:xfrm>
            <a:off x="537368" y="2349149"/>
            <a:ext cx="23057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8763" indent="-258763">
              <a:buFont typeface="Arial" panose="020B0604020202020204" pitchFamily="34" charset="0"/>
              <a:buChar char="•"/>
            </a:pPr>
            <a:r>
              <a:rPr lang="th-T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ที่อยู่อาศัย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6651" y="3147413"/>
            <a:ext cx="1630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8763" indent="-258763">
              <a:buFont typeface="Arial" panose="020B0604020202020204" pitchFamily="34" charset="0"/>
              <a:buChar char="•"/>
            </a:pPr>
            <a:r>
              <a:rPr lang="th-T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อาหาร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7468" y="4008897"/>
            <a:ext cx="33589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8763" indent="-258763">
              <a:buFont typeface="Arial" panose="020B0604020202020204" pitchFamily="34" charset="0"/>
              <a:buChar char="•"/>
            </a:pPr>
            <a:r>
              <a:rPr lang="th-T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นาฏศิลป์ ดนตรี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7468" y="4904096"/>
            <a:ext cx="30303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8763" indent="-258763">
              <a:buFont typeface="Arial" panose="020B0604020202020204" pitchFamily="34" charset="0"/>
              <a:buChar char="•"/>
            </a:pPr>
            <a:r>
              <a:rPr lang="th-T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จารีตประเพณี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73972" y="1298145"/>
            <a:ext cx="55098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หญิง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: </a:t>
            </a:r>
            <a:r>
              <a:rPr lang="th-T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นุ่งซิ่น สวมเสื้อรัดรูป เกล้าผม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73972" y="1728122"/>
            <a:ext cx="49487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ชาย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: </a:t>
            </a:r>
            <a:r>
              <a:rPr lang="th-T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สวมเสื้อและกางเกงม่อฮ่อม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64359" y="2419709"/>
            <a:ext cx="45656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หน้าต่างแคบ มีป้านลม “กาแล”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1994630" y="2251342"/>
            <a:ext cx="7521881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968126" y="3033709"/>
            <a:ext cx="7521881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968125" y="3819209"/>
            <a:ext cx="7521881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673972" y="3185862"/>
            <a:ext cx="45063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น้ำพริกหนุ่ม น้ำพริกอ่อง ไส้อั่ว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2" b="44657" l="4187" r="394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308" b="53913"/>
          <a:stretch/>
        </p:blipFill>
        <p:spPr>
          <a:xfrm>
            <a:off x="8465993" y="3703459"/>
            <a:ext cx="4245303" cy="323963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664359" y="4082070"/>
            <a:ext cx="6372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ฟ้อนเล็บ ฟ้อนสาวไหม ดนตรี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:</a:t>
            </a:r>
            <a:r>
              <a:rPr lang="th-T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 สะล้อ ซอ ซึง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1968124" y="4690941"/>
            <a:ext cx="7521881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673972" y="5012250"/>
            <a:ext cx="64219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การทานขันข้าว  การทานโคม  </a:t>
            </a:r>
          </a:p>
          <a:p>
            <a:r>
              <a:rPr lang="th-T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พิธีปอยน้อยหรือปอยลูกแก้ว  การทานสลาก</a:t>
            </a:r>
          </a:p>
        </p:txBody>
      </p:sp>
    </p:spTree>
    <p:extLst>
      <p:ext uri="{BB962C8B-B14F-4D97-AF65-F5344CB8AC3E}">
        <p14:creationId xmlns:p14="http://schemas.microsoft.com/office/powerpoint/2010/main" val="322557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8" grpId="0"/>
      <p:bldP spid="9" grpId="0"/>
      <p:bldP spid="10" grpId="0"/>
      <p:bldP spid="11" grpId="0"/>
      <p:bldP spid="12" grpId="0"/>
      <p:bldP spid="14" grpId="0"/>
      <p:bldP spid="16" grpId="0"/>
      <p:bldP spid="17" grpId="0"/>
      <p:bldP spid="20" grpId="0"/>
      <p:bldP spid="22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1"/>
          <p:cNvSpPr/>
          <p:nvPr/>
        </p:nvSpPr>
        <p:spPr>
          <a:xfrm flipV="1">
            <a:off x="-1" y="1159795"/>
            <a:ext cx="4412975" cy="56982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 20"/>
          <p:cNvSpPr/>
          <p:nvPr/>
        </p:nvSpPr>
        <p:spPr>
          <a:xfrm>
            <a:off x="0" y="-19878"/>
            <a:ext cx="12333649" cy="118935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Rectangle 3"/>
          <p:cNvSpPr/>
          <p:nvPr/>
        </p:nvSpPr>
        <p:spPr>
          <a:xfrm>
            <a:off x="716272" y="223635"/>
            <a:ext cx="112305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3. </a:t>
            </a:r>
            <a:r>
              <a:rPr lang="th-TH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วัฒนธรรมไทยในภาคกลาง</a:t>
            </a:r>
          </a:p>
        </p:txBody>
      </p:sp>
      <p:sp>
        <p:nvSpPr>
          <p:cNvPr id="8" name="Rectangle 7"/>
          <p:cNvSpPr/>
          <p:nvPr/>
        </p:nvSpPr>
        <p:spPr>
          <a:xfrm>
            <a:off x="537368" y="1482050"/>
            <a:ext cx="27369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8763" indent="-258763">
              <a:buFont typeface="Arial" panose="020B0604020202020204" pitchFamily="34" charset="0"/>
              <a:buChar char="•"/>
            </a:pPr>
            <a:r>
              <a:rPr lang="th-T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การแต่งกาย</a:t>
            </a:r>
          </a:p>
        </p:txBody>
      </p:sp>
      <p:sp>
        <p:nvSpPr>
          <p:cNvPr id="9" name="Rectangle 8"/>
          <p:cNvSpPr/>
          <p:nvPr/>
        </p:nvSpPr>
        <p:spPr>
          <a:xfrm>
            <a:off x="537368" y="2349149"/>
            <a:ext cx="23057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8763" indent="-258763">
              <a:buFont typeface="Arial" panose="020B0604020202020204" pitchFamily="34" charset="0"/>
              <a:buChar char="•"/>
            </a:pPr>
            <a:r>
              <a:rPr lang="th-T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ที่อยู่อาศัย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6651" y="3147413"/>
            <a:ext cx="1630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8763" indent="-258763">
              <a:buFont typeface="Arial" panose="020B0604020202020204" pitchFamily="34" charset="0"/>
              <a:buChar char="•"/>
            </a:pPr>
            <a:r>
              <a:rPr lang="th-T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อาหาร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7468" y="4008897"/>
            <a:ext cx="33589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8763" indent="-258763">
              <a:buFont typeface="Arial" panose="020B0604020202020204" pitchFamily="34" charset="0"/>
              <a:buChar char="•"/>
            </a:pPr>
            <a:r>
              <a:rPr lang="th-T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นาฏศิลป์ ดนตรี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7468" y="4904096"/>
            <a:ext cx="30303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8763" indent="-258763">
              <a:buFont typeface="Arial" panose="020B0604020202020204" pitchFamily="34" charset="0"/>
              <a:buChar char="•"/>
            </a:pPr>
            <a:r>
              <a:rPr lang="th-T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จารีตประเพณี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23483" y="1298145"/>
            <a:ext cx="55066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หญิง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: </a:t>
            </a:r>
            <a:r>
              <a:rPr lang="th-T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นุ่งโจงกระเบน ภายหลังนุ่งซิ่น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23483" y="1728122"/>
            <a:ext cx="6192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ชาย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: </a:t>
            </a:r>
            <a:r>
              <a:rPr lang="th-T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สวมเสื้อคอกลมและกางเกงครึ่งน่อง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13870" y="2419709"/>
            <a:ext cx="1518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ยกพื้นสูง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1844141" y="2251342"/>
            <a:ext cx="7521881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17637" y="3033709"/>
            <a:ext cx="7521881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817636" y="3819209"/>
            <a:ext cx="7521881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523483" y="3185862"/>
            <a:ext cx="66191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น้ำพริกลงเรือ  น้ำพริกปลาทู  แกงเขียวหวาน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513870" y="4082070"/>
            <a:ext cx="77203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รำกลองยาว ดนตรี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: </a:t>
            </a:r>
            <a:r>
              <a:rPr lang="th-T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รำมะนา กลองแขก ปี่ใน ปี่กลาง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1817635" y="4690941"/>
            <a:ext cx="7521881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523483" y="5012250"/>
            <a:ext cx="72362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การรับบัวบางพลี  ตักบาตรดอกไม้  ตักบาตรเทโว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" b="91290" l="67" r="990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75"/>
          <a:stretch/>
        </p:blipFill>
        <p:spPr>
          <a:xfrm>
            <a:off x="9744854" y="4407278"/>
            <a:ext cx="2447146" cy="221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8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8" grpId="0"/>
      <p:bldP spid="9" grpId="0"/>
      <p:bldP spid="10" grpId="0"/>
      <p:bldP spid="11" grpId="0"/>
      <p:bldP spid="12" grpId="0"/>
      <p:bldP spid="13" grpId="0"/>
      <p:bldP spid="16" grpId="0"/>
      <p:bldP spid="17" grpId="0"/>
      <p:bldP spid="21" grpId="0"/>
      <p:bldP spid="22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1"/>
          <p:cNvSpPr/>
          <p:nvPr/>
        </p:nvSpPr>
        <p:spPr>
          <a:xfrm flipV="1">
            <a:off x="-1" y="1159795"/>
            <a:ext cx="4412975" cy="56982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 20"/>
          <p:cNvSpPr/>
          <p:nvPr/>
        </p:nvSpPr>
        <p:spPr>
          <a:xfrm>
            <a:off x="0" y="-19878"/>
            <a:ext cx="12333649" cy="118935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Rectangle 3"/>
          <p:cNvSpPr/>
          <p:nvPr/>
        </p:nvSpPr>
        <p:spPr>
          <a:xfrm>
            <a:off x="716272" y="223635"/>
            <a:ext cx="112305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4. </a:t>
            </a:r>
            <a:r>
              <a:rPr lang="th-TH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วัฒนธรรมไทยในภาคใต้</a:t>
            </a:r>
          </a:p>
        </p:txBody>
      </p:sp>
      <p:sp>
        <p:nvSpPr>
          <p:cNvPr id="8" name="Rectangle 7"/>
          <p:cNvSpPr/>
          <p:nvPr/>
        </p:nvSpPr>
        <p:spPr>
          <a:xfrm>
            <a:off x="537368" y="1482050"/>
            <a:ext cx="27369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8763" indent="-258763">
              <a:buFont typeface="Arial" panose="020B0604020202020204" pitchFamily="34" charset="0"/>
              <a:buChar char="•"/>
            </a:pPr>
            <a:r>
              <a:rPr lang="th-T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การแต่งกาย</a:t>
            </a:r>
          </a:p>
        </p:txBody>
      </p:sp>
      <p:sp>
        <p:nvSpPr>
          <p:cNvPr id="9" name="Rectangle 8"/>
          <p:cNvSpPr/>
          <p:nvPr/>
        </p:nvSpPr>
        <p:spPr>
          <a:xfrm>
            <a:off x="537368" y="2349149"/>
            <a:ext cx="23057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8763" indent="-258763">
              <a:buFont typeface="Arial" panose="020B0604020202020204" pitchFamily="34" charset="0"/>
              <a:buChar char="•"/>
            </a:pPr>
            <a:r>
              <a:rPr lang="th-T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ที่อยู่อาศัย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6651" y="3147413"/>
            <a:ext cx="1630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8763" indent="-258763">
              <a:buFont typeface="Arial" panose="020B0604020202020204" pitchFamily="34" charset="0"/>
              <a:buChar char="•"/>
            </a:pPr>
            <a:r>
              <a:rPr lang="th-T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อาหาร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7468" y="4008897"/>
            <a:ext cx="33589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8763" indent="-258763">
              <a:buFont typeface="Arial" panose="020B0604020202020204" pitchFamily="34" charset="0"/>
              <a:buChar char="•"/>
            </a:pPr>
            <a:r>
              <a:rPr lang="th-T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นาฏศิลป์ ดนตรี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7468" y="4904096"/>
            <a:ext cx="30303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8763" indent="-258763">
              <a:buFont typeface="Arial" panose="020B0604020202020204" pitchFamily="34" charset="0"/>
              <a:buChar char="•"/>
            </a:pPr>
            <a:r>
              <a:rPr lang="th-T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จารีตประเพณี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23483" y="1298145"/>
            <a:ext cx="8026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หญิง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:</a:t>
            </a:r>
            <a:r>
              <a:rPr lang="th-T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นุ่งซิ่นลายผ้าบา</a:t>
            </a:r>
            <a:r>
              <a:rPr lang="th-TH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ติก</a:t>
            </a:r>
            <a:r>
              <a:rPr lang="th-T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 สวมเสื้อรัดรูปปล่อยชายยาว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23483" y="1728122"/>
            <a:ext cx="4953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ชาย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: </a:t>
            </a:r>
            <a:r>
              <a:rPr lang="th-T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สวมเสื้อปล่อยชาย นุ่งโสร่ง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05310" y="1825929"/>
            <a:ext cx="4421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ยกพื้นสูง  หลังคาลาดชันมาก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1844141" y="2251342"/>
            <a:ext cx="7521881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17637" y="3033709"/>
            <a:ext cx="7521881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817636" y="3819209"/>
            <a:ext cx="7521881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523483" y="3185862"/>
            <a:ext cx="36808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ผัดสะตอ ข้าวยำ แกงเหลือง คั่วกลิ้ง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513870" y="4082070"/>
            <a:ext cx="61879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รำโนรา  ตา</a:t>
            </a:r>
            <a:r>
              <a:rPr lang="th-TH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ลีกีปัส</a:t>
            </a:r>
            <a:r>
              <a:rPr lang="th-T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 ดนตรี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:</a:t>
            </a:r>
            <a:r>
              <a:rPr lang="th-T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ปี่กาหลอ  ปี่ไหน 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1817635" y="4690941"/>
            <a:ext cx="7521881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523483" y="4958400"/>
            <a:ext cx="60484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บุญสารทเดือนสิบ  ประเพณีแห่ผ้าขึ้นธาตุ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84" b="48142" l="4516" r="40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439" b="50145"/>
          <a:stretch/>
        </p:blipFill>
        <p:spPr>
          <a:xfrm>
            <a:off x="8451273" y="3684977"/>
            <a:ext cx="4330704" cy="334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9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8" grpId="0"/>
      <p:bldP spid="9" grpId="0"/>
      <p:bldP spid="10" grpId="0"/>
      <p:bldP spid="11" grpId="0"/>
      <p:bldP spid="12" grpId="0"/>
      <p:bldP spid="13" grpId="0"/>
      <p:bldP spid="16" grpId="0"/>
      <p:bldP spid="17" grpId="0"/>
      <p:bldP spid="21" grpId="0"/>
      <p:bldP spid="22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ata 2"/>
          <p:cNvSpPr/>
          <p:nvPr/>
        </p:nvSpPr>
        <p:spPr>
          <a:xfrm>
            <a:off x="-1926076" y="-252919"/>
            <a:ext cx="6412048" cy="7548664"/>
          </a:xfrm>
          <a:prstGeom prst="flowChartInputOutpu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59C708-311F-4BB3-8585-4E102017E1C7}"/>
              </a:ext>
            </a:extLst>
          </p:cNvPr>
          <p:cNvSpPr/>
          <p:nvPr/>
        </p:nvSpPr>
        <p:spPr>
          <a:xfrm>
            <a:off x="667554" y="1472750"/>
            <a:ext cx="264527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6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แนวคิด</a:t>
            </a:r>
            <a:endParaRPr lang="en-US" sz="6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570EF5B-DE80-40BE-B8C6-5ADE157F9A96}"/>
              </a:ext>
            </a:extLst>
          </p:cNvPr>
          <p:cNvSpPr/>
          <p:nvPr/>
        </p:nvSpPr>
        <p:spPr>
          <a:xfrm>
            <a:off x="4766552" y="1083644"/>
            <a:ext cx="696500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วัฒนธรรม คือ เรื่องราวเกี่ยวกับวิถีชีวิตของมนุษย์ที่อยู่รวมกันเป็นสังคม โดยวัฒนธรรมเป็นแบบแผนในการดำเนินชีวิต และเป็นเอกลักษณ์ของแต่ละกลุ่มชาติพันธุ์ที่หลากหลายในแต่ละภูมิภาคในการมาอาศัยอยู่ร่วมกัน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60081" y="731453"/>
            <a:ext cx="6463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“</a:t>
            </a:r>
            <a:endParaRPr lang="en-US" sz="9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049987" y="3521413"/>
            <a:ext cx="6463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“</a:t>
            </a:r>
            <a:endParaRPr lang="en-US" sz="9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50603" y="4857609"/>
            <a:ext cx="4007795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570" y="2481005"/>
            <a:ext cx="5603131" cy="56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2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282BEA-C8CC-419E-AFEB-F7E3DFC0263E}"/>
              </a:ext>
            </a:extLst>
          </p:cNvPr>
          <p:cNvSpPr/>
          <p:nvPr/>
        </p:nvSpPr>
        <p:spPr>
          <a:xfrm>
            <a:off x="2311667" y="1877690"/>
            <a:ext cx="76434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ความหมายของวัฒนธรรม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2809B2-98D9-4667-B38B-19B6CDFFF0A4}"/>
              </a:ext>
            </a:extLst>
          </p:cNvPr>
          <p:cNvSpPr/>
          <p:nvPr/>
        </p:nvSpPr>
        <p:spPr>
          <a:xfrm>
            <a:off x="839274" y="2986174"/>
            <a:ext cx="105882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วัฒนธรรม คือ สิ่งที่ทำความเจริญงอกงามให้แก่หมู่คณะ 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algn="ctr"/>
            <a:r>
              <a:rPr lang="th-TH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มีการสืบทอดเป็นมรดกทางสังคมไปสู่ชนรุ่นหลัง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27" name="Isosceles Triangle 26"/>
          <p:cNvSpPr/>
          <p:nvPr/>
        </p:nvSpPr>
        <p:spPr>
          <a:xfrm rot="19209507">
            <a:off x="-2943057" y="-1528446"/>
            <a:ext cx="7740869" cy="3728041"/>
          </a:xfrm>
          <a:prstGeom prst="triangle">
            <a:avLst>
              <a:gd name="adj" fmla="val 41184"/>
            </a:avLst>
          </a:prstGeom>
          <a:solidFill>
            <a:srgbClr val="5B9BD5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Isosceles Triangle 27"/>
          <p:cNvSpPr/>
          <p:nvPr/>
        </p:nvSpPr>
        <p:spPr>
          <a:xfrm rot="8345041">
            <a:off x="7038961" y="4039925"/>
            <a:ext cx="9667979" cy="4877174"/>
          </a:xfrm>
          <a:prstGeom prst="triangle">
            <a:avLst>
              <a:gd name="adj" fmla="val 41184"/>
            </a:avLst>
          </a:prstGeom>
          <a:solidFill>
            <a:srgbClr val="5B9BD5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29" name="Straight Connector 28"/>
          <p:cNvCxnSpPr/>
          <p:nvPr/>
        </p:nvCxnSpPr>
        <p:spPr>
          <a:xfrm>
            <a:off x="2341647" y="2801020"/>
            <a:ext cx="7521881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" t="5154" r="74533" b="73233"/>
          <a:stretch/>
        </p:blipFill>
        <p:spPr>
          <a:xfrm>
            <a:off x="719527" y="4246464"/>
            <a:ext cx="1334125" cy="1349115"/>
          </a:xfrm>
          <a:prstGeom prst="ellipse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4" t="4674" r="6094" b="73713"/>
          <a:stretch/>
        </p:blipFill>
        <p:spPr>
          <a:xfrm>
            <a:off x="2446578" y="4249231"/>
            <a:ext cx="1334125" cy="1349115"/>
          </a:xfrm>
          <a:prstGeom prst="ellipse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" t="72636" r="74292" b="5751"/>
          <a:stretch/>
        </p:blipFill>
        <p:spPr>
          <a:xfrm>
            <a:off x="4228775" y="4246463"/>
            <a:ext cx="1334125" cy="1349115"/>
          </a:xfrm>
          <a:prstGeom prst="ellipse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0" t="28208" r="49558" b="50179"/>
          <a:stretch/>
        </p:blipFill>
        <p:spPr>
          <a:xfrm>
            <a:off x="6011477" y="4246462"/>
            <a:ext cx="1334125" cy="1349115"/>
          </a:xfrm>
          <a:prstGeom prst="ellipse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2" t="4674" r="26746" b="73713"/>
          <a:stretch/>
        </p:blipFill>
        <p:spPr>
          <a:xfrm>
            <a:off x="7738023" y="4268153"/>
            <a:ext cx="1334125" cy="134911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2513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 flipV="1">
            <a:off x="-122196" y="4347315"/>
            <a:ext cx="12333649" cy="25785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 21"/>
          <p:cNvSpPr/>
          <p:nvPr/>
        </p:nvSpPr>
        <p:spPr>
          <a:xfrm flipV="1">
            <a:off x="-141650" y="1175331"/>
            <a:ext cx="12333649" cy="8159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Rectangle 20"/>
          <p:cNvSpPr/>
          <p:nvPr/>
        </p:nvSpPr>
        <p:spPr>
          <a:xfrm>
            <a:off x="-141649" y="-24221"/>
            <a:ext cx="12333649" cy="118935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Rectangle 3"/>
          <p:cNvSpPr/>
          <p:nvPr/>
        </p:nvSpPr>
        <p:spPr>
          <a:xfrm>
            <a:off x="2104928" y="219292"/>
            <a:ext cx="7840494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anose="00000500000000000000" pitchFamily="2" charset="-34"/>
                <a:ea typeface="Calibri" panose="020F0502020204030204" pitchFamily="34" charset="0"/>
                <a:cs typeface="Kanit" panose="00000500000000000000" pitchFamily="2" charset="-34"/>
              </a:rPr>
              <a:t>สาเหตุของการเกิดวัฒนธรรม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it" panose="00000500000000000000" pitchFamily="2" charset="-34"/>
              <a:ea typeface="Calibri" panose="020F0502020204030204" pitchFamily="34" charset="0"/>
              <a:cs typeface="Kanit" panose="00000500000000000000" pitchFamily="2" charset="-34"/>
            </a:endParaRPr>
          </a:p>
        </p:txBody>
      </p:sp>
      <p:sp>
        <p:nvSpPr>
          <p:cNvPr id="7" name="Rectangle 4"/>
          <p:cNvSpPr/>
          <p:nvPr/>
        </p:nvSpPr>
        <p:spPr>
          <a:xfrm>
            <a:off x="574623" y="1245565"/>
            <a:ext cx="10901102" cy="675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1. </a:t>
            </a:r>
            <a:r>
              <a:rPr lang="th-T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สภาพแวดล้อมทางภูมิศาสตร์</a:t>
            </a:r>
          </a:p>
        </p:txBody>
      </p:sp>
      <p:sp>
        <p:nvSpPr>
          <p:cNvPr id="9" name="Rectangle 21"/>
          <p:cNvSpPr/>
          <p:nvPr/>
        </p:nvSpPr>
        <p:spPr>
          <a:xfrm flipV="1">
            <a:off x="-122194" y="1974514"/>
            <a:ext cx="12333649" cy="8159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 4"/>
          <p:cNvSpPr/>
          <p:nvPr/>
        </p:nvSpPr>
        <p:spPr>
          <a:xfrm>
            <a:off x="574624" y="2037671"/>
            <a:ext cx="109011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2. </a:t>
            </a:r>
            <a:r>
              <a:rPr lang="th-T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การประกอบอาชีพตามปัจจัยของสภาพแวดล้อม</a:t>
            </a:r>
          </a:p>
        </p:txBody>
      </p:sp>
      <p:sp>
        <p:nvSpPr>
          <p:cNvPr id="11" name="Rectangle 21"/>
          <p:cNvSpPr/>
          <p:nvPr/>
        </p:nvSpPr>
        <p:spPr>
          <a:xfrm flipV="1">
            <a:off x="-122194" y="2771109"/>
            <a:ext cx="12333649" cy="8159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Rectangle 4"/>
          <p:cNvSpPr/>
          <p:nvPr/>
        </p:nvSpPr>
        <p:spPr>
          <a:xfrm>
            <a:off x="594079" y="2792693"/>
            <a:ext cx="109011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3. </a:t>
            </a:r>
            <a:r>
              <a:rPr lang="th-T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คติความเชื่อทางศาสนา</a:t>
            </a:r>
          </a:p>
        </p:txBody>
      </p:sp>
      <p:sp>
        <p:nvSpPr>
          <p:cNvPr id="13" name="Rectangle 21"/>
          <p:cNvSpPr/>
          <p:nvPr/>
        </p:nvSpPr>
        <p:spPr>
          <a:xfrm flipV="1">
            <a:off x="-122196" y="3565436"/>
            <a:ext cx="12333649" cy="8159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Rectangle 4"/>
          <p:cNvSpPr/>
          <p:nvPr/>
        </p:nvSpPr>
        <p:spPr>
          <a:xfrm>
            <a:off x="594079" y="3606866"/>
            <a:ext cx="109011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4.</a:t>
            </a:r>
            <a:r>
              <a:rPr lang="th-T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 การติดต่อสื่อสารกับสังคมอื่น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811" b="99854" l="37939" r="97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23" t="55319"/>
          <a:stretch/>
        </p:blipFill>
        <p:spPr>
          <a:xfrm>
            <a:off x="7129194" y="2801089"/>
            <a:ext cx="5261749" cy="37569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82" l="0" r="98931">
                        <a14:foregroundMark x1="13281" y1="5989" x2="17220" y2="13002"/>
                        <a14:foregroundMark x1="14350" y1="13002" x2="18571" y2="16391"/>
                        <a14:foregroundMark x1="25155" y1="4886" x2="24367" y2="5989"/>
                        <a14:foregroundMark x1="61508" y1="7171" x2="69668" y2="5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26" y="2304667"/>
            <a:ext cx="6456874" cy="46128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428" y="2542935"/>
            <a:ext cx="4273280" cy="42732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689" y="4389101"/>
            <a:ext cx="2336803" cy="23368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582" l="0" r="98931">
                        <a14:foregroundMark x1="13281" y1="5989" x2="17220" y2="13002"/>
                        <a14:foregroundMark x1="14350" y1="13002" x2="18571" y2="16391"/>
                        <a14:foregroundMark x1="25155" y1="4886" x2="24367" y2="5989"/>
                        <a14:foregroundMark x1="61508" y1="7171" x2="69668" y2="5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5409"/>
            <a:ext cx="3643026" cy="26025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811" b="99854" l="37939" r="97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23" t="55319"/>
          <a:stretch/>
        </p:blipFill>
        <p:spPr>
          <a:xfrm>
            <a:off x="3162593" y="4379751"/>
            <a:ext cx="3412338" cy="243646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6" r="14720"/>
          <a:stretch/>
        </p:blipFill>
        <p:spPr>
          <a:xfrm>
            <a:off x="9093916" y="3876241"/>
            <a:ext cx="3034122" cy="294837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7277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" grpId="0" animBg="1"/>
      <p:bldP spid="5" grpId="0" animBg="1"/>
      <p:bldP spid="6" grpId="0"/>
      <p:bldP spid="7" grpId="0"/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4718" y="-134912"/>
            <a:ext cx="10963540" cy="7209620"/>
          </a:xfrm>
          <a:prstGeom prst="rect">
            <a:avLst/>
          </a:prstGeom>
        </p:spPr>
      </p:pic>
      <p:sp>
        <p:nvSpPr>
          <p:cNvPr id="23" name="Parallelogram 22"/>
          <p:cNvSpPr/>
          <p:nvPr/>
        </p:nvSpPr>
        <p:spPr>
          <a:xfrm>
            <a:off x="6130528" y="-495300"/>
            <a:ext cx="9386888" cy="8172450"/>
          </a:xfrm>
          <a:prstGeom prst="parallelogram">
            <a:avLst>
              <a:gd name="adj" fmla="val 22203"/>
            </a:avLst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Parallelogram 6"/>
          <p:cNvSpPr/>
          <p:nvPr/>
        </p:nvSpPr>
        <p:spPr>
          <a:xfrm>
            <a:off x="1229192" y="-495300"/>
            <a:ext cx="9179251" cy="8172450"/>
          </a:xfrm>
          <a:prstGeom prst="parallelogram">
            <a:avLst>
              <a:gd name="adj" fmla="val 22203"/>
            </a:avLst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679501" y="3590925"/>
            <a:ext cx="10541824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th-TH" dirty="0">
                <a:solidFill>
                  <a:srgbClr val="F95B54"/>
                </a:solidFill>
                <a:latin typeface="Kanit" panose="00000500000000000000" pitchFamily="2" charset="-34"/>
                <a:ea typeface="Calibri" panose="020F0502020204030204" pitchFamily="34" charset="0"/>
                <a:cs typeface="Kanit" panose="00000500000000000000" pitchFamily="2" charset="-34"/>
              </a:rPr>
              <a:t>  </a:t>
            </a:r>
            <a:r>
              <a:rPr lang="en-US" sz="3200" dirty="0">
                <a:ln w="0"/>
                <a:solidFill>
                  <a:srgbClr val="F95B5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2. </a:t>
            </a:r>
            <a:r>
              <a:rPr lang="th-TH" sz="3200" dirty="0">
                <a:ln w="0"/>
                <a:solidFill>
                  <a:srgbClr val="F95B5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วัฒนธรรมที่ไม่ใช่วัตถุ </a:t>
            </a:r>
            <a:r>
              <a:rPr lang="th-TH" sz="2400" dirty="0">
                <a:effectLst/>
                <a:latin typeface="Kanit" panose="00000500000000000000" pitchFamily="2" charset="-34"/>
                <a:ea typeface="Calibri" panose="020F0502020204030204" pitchFamily="34" charset="0"/>
                <a:cs typeface="Kanit" panose="00000500000000000000" pitchFamily="2" charset="-34"/>
              </a:rPr>
              <a:t>สิ่งที่แสดงออกด้านความคิดความเชื่อ</a:t>
            </a:r>
            <a:endParaRPr lang="en-US" sz="2400" dirty="0">
              <a:effectLst/>
              <a:latin typeface="Kanit" panose="00000500000000000000" pitchFamily="2" charset="-34"/>
              <a:ea typeface="Calibri" panose="020F0502020204030204" pitchFamily="34" charset="0"/>
              <a:cs typeface="Kanit" panose="00000500000000000000" pitchFamily="2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08707" y="2188253"/>
            <a:ext cx="8433198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th-TH" sz="3200" dirty="0">
                <a:solidFill>
                  <a:srgbClr val="0292B4"/>
                </a:solidFill>
                <a:latin typeface="Kanit" panose="00000500000000000000" pitchFamily="2" charset="-34"/>
                <a:ea typeface="Calibri" panose="020F0502020204030204" pitchFamily="34" charset="0"/>
                <a:cs typeface="Kanit" panose="00000500000000000000" pitchFamily="2" charset="-34"/>
              </a:rPr>
              <a:t>  </a:t>
            </a:r>
            <a:r>
              <a:rPr lang="en-US" sz="3200" dirty="0">
                <a:ln w="0"/>
                <a:solidFill>
                  <a:srgbClr val="0292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1. </a:t>
            </a:r>
            <a:r>
              <a:rPr lang="th-TH" sz="3200" dirty="0">
                <a:ln w="0"/>
                <a:solidFill>
                  <a:srgbClr val="0292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วัฒนธรรมทางวัตถุ</a:t>
            </a:r>
            <a:r>
              <a:rPr lang="en-US" sz="3200" dirty="0">
                <a:ln w="0"/>
                <a:solidFill>
                  <a:srgbClr val="0292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th-TH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สิ่งที่จับต้องได้</a:t>
            </a:r>
            <a:endParaRPr lang="th-TH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0" name="Rectangle 9"/>
          <p:cNvSpPr/>
          <p:nvPr/>
        </p:nvSpPr>
        <p:spPr>
          <a:xfrm rot="750228">
            <a:off x="2491513" y="-876300"/>
            <a:ext cx="71450" cy="8934450"/>
          </a:xfrm>
          <a:prstGeom prst="rect">
            <a:avLst/>
          </a:prstGeom>
          <a:solidFill>
            <a:srgbClr val="55E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4" name="Group 13"/>
          <p:cNvGrpSpPr/>
          <p:nvPr/>
        </p:nvGrpSpPr>
        <p:grpSpPr>
          <a:xfrm>
            <a:off x="2806872" y="157652"/>
            <a:ext cx="8886825" cy="1430222"/>
            <a:chOff x="2859880" y="157652"/>
            <a:chExt cx="8886825" cy="1430222"/>
          </a:xfrm>
          <a:solidFill>
            <a:srgbClr val="0094B4"/>
          </a:solidFill>
        </p:grpSpPr>
        <p:sp>
          <p:nvSpPr>
            <p:cNvPr id="11" name="Flowchart: Data 10"/>
            <p:cNvSpPr/>
            <p:nvPr/>
          </p:nvSpPr>
          <p:spPr>
            <a:xfrm rot="16962809">
              <a:off x="2345615" y="795617"/>
              <a:ext cx="1407454" cy="177060"/>
            </a:xfrm>
            <a:prstGeom prst="flowChartInputOutpu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Parallelogram 12"/>
            <p:cNvSpPr/>
            <p:nvPr/>
          </p:nvSpPr>
          <p:spPr>
            <a:xfrm>
              <a:off x="2859880" y="157652"/>
              <a:ext cx="8886825" cy="1137619"/>
            </a:xfrm>
            <a:prstGeom prst="parallelogram">
              <a:avLst>
                <a:gd name="adj" fmla="val 2165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4" name="Rectangle 3"/>
          <p:cNvSpPr/>
          <p:nvPr/>
        </p:nvSpPr>
        <p:spPr>
          <a:xfrm>
            <a:off x="3699817" y="265436"/>
            <a:ext cx="76521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ประเภทของวัฒนธรรม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535564" y="2213246"/>
            <a:ext cx="460770" cy="460770"/>
          </a:xfrm>
          <a:prstGeom prst="ellipse">
            <a:avLst/>
          </a:prstGeom>
          <a:solidFill>
            <a:srgbClr val="0292B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Oval 19"/>
          <p:cNvSpPr/>
          <p:nvPr/>
        </p:nvSpPr>
        <p:spPr>
          <a:xfrm>
            <a:off x="2208467" y="3662551"/>
            <a:ext cx="460770" cy="460770"/>
          </a:xfrm>
          <a:prstGeom prst="ellipse">
            <a:avLst/>
          </a:prstGeom>
          <a:solidFill>
            <a:srgbClr val="F95B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34" b="70361" l="6982" r="98730">
                        <a14:foregroundMark x1="10498" y1="54883" x2="18359" y2="48730"/>
                        <a14:foregroundMark x1="58154" y1="58594" x2="65576" y2="67334"/>
                        <a14:foregroundMark x1="86572" y1="23389" x2="89209" y2="38232"/>
                        <a14:foregroundMark x1="89844" y1="17285" x2="93115" y2="20313"/>
                        <a14:foregroundMark x1="93359" y1="35840" x2="83301" y2="43945"/>
                        <a14:foregroundMark x1="87012" y1="33203" x2="87646" y2="44580"/>
                        <a14:foregroundMark x1="89209" y1="41943" x2="86572" y2="45020"/>
                        <a14:foregroundMark x1="85938" y1="36084" x2="84375" y2="42188"/>
                        <a14:foregroundMark x1="90723" y1="40234" x2="87451" y2="44824"/>
                        <a14:foregroundMark x1="90967" y1="40674" x2="87646" y2="45703"/>
                        <a14:foregroundMark x1="11377" y1="55518" x2="15332" y2="56641"/>
                        <a14:foregroundMark x1="21436" y1="38281" x2="22998" y2="42871"/>
                        <a14:foregroundMark x1="33691" y1="38721" x2="40039" y2="40430"/>
                        <a14:foregroundMark x1="52930" y1="31934" x2="48535" y2="49414"/>
                        <a14:foregroundMark x1="51416" y1="44824" x2="61035" y2="47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359" y="3297158"/>
            <a:ext cx="5611565" cy="56115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290" y="3279989"/>
            <a:ext cx="4538551" cy="453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697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 animBg="1"/>
      <p:bldP spid="4" grpId="0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กลุ่ม 12">
            <a:extLst>
              <a:ext uri="{FF2B5EF4-FFF2-40B4-BE49-F238E27FC236}">
                <a16:creationId xmlns:a16="http://schemas.microsoft.com/office/drawing/2014/main" id="{F03F6DED-D82A-489C-AC23-AA63F3EFF9D0}"/>
              </a:ext>
            </a:extLst>
          </p:cNvPr>
          <p:cNvGrpSpPr/>
          <p:nvPr/>
        </p:nvGrpSpPr>
        <p:grpSpPr>
          <a:xfrm>
            <a:off x="6198356" y="1390405"/>
            <a:ext cx="5756061" cy="2611572"/>
            <a:chOff x="6198356" y="1390405"/>
            <a:chExt cx="5756061" cy="2611572"/>
          </a:xfrm>
        </p:grpSpPr>
        <p:grpSp>
          <p:nvGrpSpPr>
            <p:cNvPr id="10" name="กลุ่ม 23">
              <a:extLst>
                <a:ext uri="{FF2B5EF4-FFF2-40B4-BE49-F238E27FC236}">
                  <a16:creationId xmlns:a16="http://schemas.microsoft.com/office/drawing/2014/main" id="{6AEAC5AF-AD0C-480C-8B56-8F668D0CE081}"/>
                </a:ext>
              </a:extLst>
            </p:cNvPr>
            <p:cNvGrpSpPr/>
            <p:nvPr/>
          </p:nvGrpSpPr>
          <p:grpSpPr>
            <a:xfrm>
              <a:off x="6198356" y="1390405"/>
              <a:ext cx="5756061" cy="2611572"/>
              <a:chOff x="183410" y="1394371"/>
              <a:chExt cx="5756061" cy="2611572"/>
            </a:xfrm>
          </p:grpSpPr>
          <p:sp>
            <p:nvSpPr>
              <p:cNvPr id="16" name="สี่เหลี่ยมผืนผ้า 24">
                <a:extLst>
                  <a:ext uri="{FF2B5EF4-FFF2-40B4-BE49-F238E27FC236}">
                    <a16:creationId xmlns:a16="http://schemas.microsoft.com/office/drawing/2014/main" id="{B86514B5-1A58-44A3-96AE-201343ED2827}"/>
                  </a:ext>
                </a:extLst>
              </p:cNvPr>
              <p:cNvSpPr/>
              <p:nvPr/>
            </p:nvSpPr>
            <p:spPr>
              <a:xfrm>
                <a:off x="1745694" y="1493174"/>
                <a:ext cx="4193777" cy="5134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2600" dirty="0">
                    <a:latin typeface="Kanit Light" panose="00000400000000000000" pitchFamily="2" charset="-34"/>
                    <a:ea typeface="Calibri" panose="020F0502020204030204" pitchFamily="34" charset="0"/>
                    <a:cs typeface="Kanit Light" panose="00000400000000000000" pitchFamily="2" charset="-34"/>
                  </a:rPr>
                  <a:t>1. </a:t>
                </a:r>
                <a:r>
                  <a:rPr lang="th-TH" sz="2600" dirty="0">
                    <a:latin typeface="Kanit Light" panose="00000400000000000000" pitchFamily="2" charset="-34"/>
                    <a:ea typeface="Calibri" panose="020F0502020204030204" pitchFamily="34" charset="0"/>
                    <a:cs typeface="Kanit Light" panose="00000400000000000000" pitchFamily="2" charset="-34"/>
                  </a:rPr>
                  <a:t>เป็นสมาชิกที่ดีของครอบครัว</a:t>
                </a:r>
                <a:endParaRPr lang="en-US" sz="2600" dirty="0">
                  <a:latin typeface="Kanit Light" panose="00000400000000000000" pitchFamily="2" charset="-34"/>
                  <a:ea typeface="Calibri" panose="020F0502020204030204" pitchFamily="34" charset="0"/>
                  <a:cs typeface="Kanit Light" panose="00000400000000000000" pitchFamily="2" charset="-34"/>
                </a:endParaRPr>
              </a:p>
            </p:txBody>
          </p:sp>
          <p:sp>
            <p:nvSpPr>
              <p:cNvPr id="17" name="สี่เหลี่ยมผืนผ้า 25">
                <a:extLst>
                  <a:ext uri="{FF2B5EF4-FFF2-40B4-BE49-F238E27FC236}">
                    <a16:creationId xmlns:a16="http://schemas.microsoft.com/office/drawing/2014/main" id="{05B4D4DD-7F47-417E-A333-505A1D1B31FF}"/>
                  </a:ext>
                </a:extLst>
              </p:cNvPr>
              <p:cNvSpPr/>
              <p:nvPr/>
            </p:nvSpPr>
            <p:spPr>
              <a:xfrm>
                <a:off x="415647" y="1394371"/>
                <a:ext cx="304800" cy="2611572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8" name="สี่เหลี่ยมผืนผ้า 26">
                <a:extLst>
                  <a:ext uri="{FF2B5EF4-FFF2-40B4-BE49-F238E27FC236}">
                    <a16:creationId xmlns:a16="http://schemas.microsoft.com/office/drawing/2014/main" id="{62668488-ED86-401E-A909-BF820FB969A1}"/>
                  </a:ext>
                </a:extLst>
              </p:cNvPr>
              <p:cNvSpPr/>
              <p:nvPr/>
            </p:nvSpPr>
            <p:spPr>
              <a:xfrm>
                <a:off x="188686" y="1493174"/>
                <a:ext cx="5675727" cy="71299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9" name="สี่เหลี่ยมผืนผ้า 27">
                <a:extLst>
                  <a:ext uri="{FF2B5EF4-FFF2-40B4-BE49-F238E27FC236}">
                    <a16:creationId xmlns:a16="http://schemas.microsoft.com/office/drawing/2014/main" id="{7124EC63-0887-48A5-97C7-32E3836BAA74}"/>
                  </a:ext>
                </a:extLst>
              </p:cNvPr>
              <p:cNvSpPr/>
              <p:nvPr/>
            </p:nvSpPr>
            <p:spPr>
              <a:xfrm>
                <a:off x="720447" y="2206163"/>
                <a:ext cx="5012696" cy="16666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0" name="สามเหลี่ยมมุมฉาก 28">
                <a:extLst>
                  <a:ext uri="{FF2B5EF4-FFF2-40B4-BE49-F238E27FC236}">
                    <a16:creationId xmlns:a16="http://schemas.microsoft.com/office/drawing/2014/main" id="{AE124C30-2B7D-4CAF-89D7-727D87235C89}"/>
                  </a:ext>
                </a:extLst>
              </p:cNvPr>
              <p:cNvSpPr/>
              <p:nvPr/>
            </p:nvSpPr>
            <p:spPr>
              <a:xfrm rot="10800000">
                <a:off x="183410" y="2206164"/>
                <a:ext cx="232236" cy="232236"/>
              </a:xfrm>
              <a:prstGeom prst="rtTriangl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11" name="สี่เหลี่ยมผืนผ้า 3">
              <a:extLst>
                <a:ext uri="{FF2B5EF4-FFF2-40B4-BE49-F238E27FC236}">
                  <a16:creationId xmlns:a16="http://schemas.microsoft.com/office/drawing/2014/main" id="{734F598F-EBFD-45DD-B8E1-B184988FF885}"/>
                </a:ext>
              </a:extLst>
            </p:cNvPr>
            <p:cNvSpPr/>
            <p:nvPr/>
          </p:nvSpPr>
          <p:spPr>
            <a:xfrm>
              <a:off x="6857885" y="2384617"/>
              <a:ext cx="4716673" cy="1271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th-TH" sz="2400" dirty="0">
                  <a:latin typeface="Kanit ExtraLight" panose="00000300000000000000" pitchFamily="2" charset="-34"/>
                  <a:ea typeface="Calibri" panose="020F0502020204030204" pitchFamily="34" charset="0"/>
                  <a:cs typeface="Kanit ExtraLight" panose="00000300000000000000" pitchFamily="2" charset="-34"/>
                </a:rPr>
                <a:t>	หลักเกี่ยวกับกฎหมาย ขนบธรรมเนียมประเพณี เป็นระเบียบแบบแผน</a:t>
              </a:r>
              <a:endParaRPr lang="en-US" sz="2400" dirty="0">
                <a:effectLst/>
                <a:latin typeface="Kanit ExtraLight" panose="00000300000000000000" pitchFamily="2" charset="-34"/>
                <a:ea typeface="Calibri" panose="020F0502020204030204" pitchFamily="34" charset="0"/>
                <a:cs typeface="Kanit ExtraLight" panose="00000300000000000000" pitchFamily="2" charset="-34"/>
              </a:endParaRPr>
            </a:p>
          </p:txBody>
        </p:sp>
        <p:sp>
          <p:nvSpPr>
            <p:cNvPr id="12" name="สี่เหลี่ยมผืนผ้า 8">
              <a:extLst>
                <a:ext uri="{FF2B5EF4-FFF2-40B4-BE49-F238E27FC236}">
                  <a16:creationId xmlns:a16="http://schemas.microsoft.com/office/drawing/2014/main" id="{1FC7A787-242D-4D53-B019-90657A6F90BD}"/>
                </a:ext>
              </a:extLst>
            </p:cNvPr>
            <p:cNvSpPr/>
            <p:nvPr/>
          </p:nvSpPr>
          <p:spPr>
            <a:xfrm>
              <a:off x="6308101" y="1585931"/>
              <a:ext cx="4193153" cy="520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th-TH" sz="2600" dirty="0">
                  <a:latin typeface="Kanit Light" panose="00000400000000000000" pitchFamily="2" charset="-34"/>
                  <a:ea typeface="Calibri" panose="020F0502020204030204" pitchFamily="34" charset="0"/>
                  <a:cs typeface="Kanit Light" panose="00000400000000000000" pitchFamily="2" charset="-34"/>
                </a:rPr>
                <a:t>2. เนติธรรม</a:t>
              </a:r>
              <a:endParaRPr lang="en-US" sz="2600" dirty="0">
                <a:latin typeface="Kanit Light" panose="00000400000000000000" pitchFamily="2" charset="-34"/>
                <a:ea typeface="Calibri" panose="020F0502020204030204" pitchFamily="34" charset="0"/>
                <a:cs typeface="Kanit Light" panose="00000400000000000000" pitchFamily="2" charset="-34"/>
              </a:endParaRPr>
            </a:p>
          </p:txBody>
        </p:sp>
        <p:sp>
          <p:nvSpPr>
            <p:cNvPr id="13" name="สี่เหลี่ยมผืนผ้า 29">
              <a:extLst>
                <a:ext uri="{FF2B5EF4-FFF2-40B4-BE49-F238E27FC236}">
                  <a16:creationId xmlns:a16="http://schemas.microsoft.com/office/drawing/2014/main" id="{FE7AB662-7B92-44B1-B720-E78E4790A681}"/>
                </a:ext>
              </a:extLst>
            </p:cNvPr>
            <p:cNvSpPr/>
            <p:nvPr/>
          </p:nvSpPr>
          <p:spPr>
            <a:xfrm>
              <a:off x="6345630" y="1597873"/>
              <a:ext cx="4193153" cy="520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endParaRPr lang="en-US" sz="2600" dirty="0">
                <a:solidFill>
                  <a:schemeClr val="bg1"/>
                </a:solidFill>
                <a:latin typeface="Kanit Light" panose="00000400000000000000" pitchFamily="2" charset="-34"/>
                <a:ea typeface="Calibri" panose="020F0502020204030204" pitchFamily="34" charset="0"/>
                <a:cs typeface="Kanit Light" panose="00000400000000000000" pitchFamily="2" charset="-34"/>
              </a:endParaRPr>
            </a:p>
          </p:txBody>
        </p:sp>
        <p:sp>
          <p:nvSpPr>
            <p:cNvPr id="15" name="วงรี 57">
              <a:extLst>
                <a:ext uri="{FF2B5EF4-FFF2-40B4-BE49-F238E27FC236}">
                  <a16:creationId xmlns:a16="http://schemas.microsoft.com/office/drawing/2014/main" id="{95C0AA68-F3E3-4C8B-8CFD-6C7E90038C19}"/>
                </a:ext>
              </a:extLst>
            </p:cNvPr>
            <p:cNvSpPr/>
            <p:nvPr/>
          </p:nvSpPr>
          <p:spPr>
            <a:xfrm>
              <a:off x="7432270" y="2450824"/>
              <a:ext cx="292217" cy="29221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1" name="กลุ่ม 13">
            <a:extLst>
              <a:ext uri="{FF2B5EF4-FFF2-40B4-BE49-F238E27FC236}">
                <a16:creationId xmlns:a16="http://schemas.microsoft.com/office/drawing/2014/main" id="{77285C88-740E-476F-88E6-ED45B18AE48D}"/>
              </a:ext>
            </a:extLst>
          </p:cNvPr>
          <p:cNvGrpSpPr/>
          <p:nvPr/>
        </p:nvGrpSpPr>
        <p:grpSpPr>
          <a:xfrm>
            <a:off x="281882" y="4014713"/>
            <a:ext cx="5756061" cy="2728870"/>
            <a:chOff x="281882" y="4014713"/>
            <a:chExt cx="5756061" cy="2728870"/>
          </a:xfrm>
        </p:grpSpPr>
        <p:grpSp>
          <p:nvGrpSpPr>
            <p:cNvPr id="22" name="กลุ่ม 30">
              <a:extLst>
                <a:ext uri="{FF2B5EF4-FFF2-40B4-BE49-F238E27FC236}">
                  <a16:creationId xmlns:a16="http://schemas.microsoft.com/office/drawing/2014/main" id="{8193054B-A91F-4788-BCB4-802251680CB9}"/>
                </a:ext>
              </a:extLst>
            </p:cNvPr>
            <p:cNvGrpSpPr/>
            <p:nvPr/>
          </p:nvGrpSpPr>
          <p:grpSpPr>
            <a:xfrm>
              <a:off x="281882" y="4014713"/>
              <a:ext cx="5756061" cy="2611572"/>
              <a:chOff x="183410" y="1394371"/>
              <a:chExt cx="5756061" cy="2611572"/>
            </a:xfrm>
          </p:grpSpPr>
          <p:sp>
            <p:nvSpPr>
              <p:cNvPr id="32" name="สี่เหลี่ยมผืนผ้า 31">
                <a:extLst>
                  <a:ext uri="{FF2B5EF4-FFF2-40B4-BE49-F238E27FC236}">
                    <a16:creationId xmlns:a16="http://schemas.microsoft.com/office/drawing/2014/main" id="{48335CF5-5A11-435E-BE1F-E23792E2C334}"/>
                  </a:ext>
                </a:extLst>
              </p:cNvPr>
              <p:cNvSpPr/>
              <p:nvPr/>
            </p:nvSpPr>
            <p:spPr>
              <a:xfrm>
                <a:off x="1745694" y="1493174"/>
                <a:ext cx="4193777" cy="5134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2600" dirty="0">
                    <a:latin typeface="Kanit Light" panose="00000400000000000000" pitchFamily="2" charset="-34"/>
                    <a:ea typeface="Calibri" panose="020F0502020204030204" pitchFamily="34" charset="0"/>
                    <a:cs typeface="Kanit Light" panose="00000400000000000000" pitchFamily="2" charset="-34"/>
                  </a:rPr>
                  <a:t>1. </a:t>
                </a:r>
                <a:r>
                  <a:rPr lang="th-TH" sz="2600" dirty="0">
                    <a:latin typeface="Kanit Light" panose="00000400000000000000" pitchFamily="2" charset="-34"/>
                    <a:ea typeface="Calibri" panose="020F0502020204030204" pitchFamily="34" charset="0"/>
                    <a:cs typeface="Kanit Light" panose="00000400000000000000" pitchFamily="2" charset="-34"/>
                  </a:rPr>
                  <a:t>เป็นสมาชิกที่ดีของครอบครัว</a:t>
                </a:r>
                <a:endParaRPr lang="en-US" sz="2600" dirty="0">
                  <a:latin typeface="Kanit Light" panose="00000400000000000000" pitchFamily="2" charset="-34"/>
                  <a:ea typeface="Calibri" panose="020F0502020204030204" pitchFamily="34" charset="0"/>
                  <a:cs typeface="Kanit Light" panose="00000400000000000000" pitchFamily="2" charset="-34"/>
                </a:endParaRPr>
              </a:p>
            </p:txBody>
          </p:sp>
          <p:sp>
            <p:nvSpPr>
              <p:cNvPr id="33" name="สี่เหลี่ยมผืนผ้า 32">
                <a:extLst>
                  <a:ext uri="{FF2B5EF4-FFF2-40B4-BE49-F238E27FC236}">
                    <a16:creationId xmlns:a16="http://schemas.microsoft.com/office/drawing/2014/main" id="{B6185F19-33FB-41A0-A61A-A8F48BFC26E1}"/>
                  </a:ext>
                </a:extLst>
              </p:cNvPr>
              <p:cNvSpPr/>
              <p:nvPr/>
            </p:nvSpPr>
            <p:spPr>
              <a:xfrm>
                <a:off x="415647" y="1394371"/>
                <a:ext cx="304800" cy="2611572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34" name="สี่เหลี่ยมผืนผ้า 33">
                <a:extLst>
                  <a:ext uri="{FF2B5EF4-FFF2-40B4-BE49-F238E27FC236}">
                    <a16:creationId xmlns:a16="http://schemas.microsoft.com/office/drawing/2014/main" id="{17E12FA3-BE12-47FE-A64D-758F1318C753}"/>
                  </a:ext>
                </a:extLst>
              </p:cNvPr>
              <p:cNvSpPr/>
              <p:nvPr/>
            </p:nvSpPr>
            <p:spPr>
              <a:xfrm>
                <a:off x="188686" y="1493174"/>
                <a:ext cx="5675727" cy="71299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35" name="สี่เหลี่ยมผืนผ้า 34">
                <a:extLst>
                  <a:ext uri="{FF2B5EF4-FFF2-40B4-BE49-F238E27FC236}">
                    <a16:creationId xmlns:a16="http://schemas.microsoft.com/office/drawing/2014/main" id="{703EB9BE-27C9-4178-BF42-F885A41220CF}"/>
                  </a:ext>
                </a:extLst>
              </p:cNvPr>
              <p:cNvSpPr/>
              <p:nvPr/>
            </p:nvSpPr>
            <p:spPr>
              <a:xfrm>
                <a:off x="720447" y="2206163"/>
                <a:ext cx="5012696" cy="16666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6" name="สามเหลี่ยมมุมฉาก 35">
                <a:extLst>
                  <a:ext uri="{FF2B5EF4-FFF2-40B4-BE49-F238E27FC236}">
                    <a16:creationId xmlns:a16="http://schemas.microsoft.com/office/drawing/2014/main" id="{E6C8012A-D21C-4871-B766-3DF9BE7595A7}"/>
                  </a:ext>
                </a:extLst>
              </p:cNvPr>
              <p:cNvSpPr/>
              <p:nvPr/>
            </p:nvSpPr>
            <p:spPr>
              <a:xfrm rot="10800000">
                <a:off x="183410" y="2206164"/>
                <a:ext cx="232236" cy="232236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23" name="สี่เหลี่ยมผืนผ้า 4">
              <a:extLst>
                <a:ext uri="{FF2B5EF4-FFF2-40B4-BE49-F238E27FC236}">
                  <a16:creationId xmlns:a16="http://schemas.microsoft.com/office/drawing/2014/main" id="{E5516665-D029-44DB-9CE0-37D92A23D3D2}"/>
                </a:ext>
              </a:extLst>
            </p:cNvPr>
            <p:cNvSpPr/>
            <p:nvPr/>
          </p:nvSpPr>
          <p:spPr>
            <a:xfrm>
              <a:off x="2389107" y="5046548"/>
              <a:ext cx="3239273" cy="1271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>
                <a:lnSpc>
                  <a:spcPct val="107000"/>
                </a:lnSpc>
                <a:spcAft>
                  <a:spcPts val="0"/>
                </a:spcAft>
              </a:pPr>
              <a:r>
                <a:rPr lang="th-TH" sz="2400" dirty="0">
                  <a:latin typeface="Kanit ExtraLight" panose="00000300000000000000" pitchFamily="2" charset="-34"/>
                  <a:ea typeface="Calibri" panose="020F0502020204030204" pitchFamily="34" charset="0"/>
                  <a:cs typeface="Kanit ExtraLight" panose="00000300000000000000" pitchFamily="2" charset="-34"/>
                </a:rPr>
                <a:t>	หลักในการดำเนินชีวิต ทำให้อยู่ร่วมกับผู้อื่นได้ เช่น มารยาท</a:t>
              </a:r>
              <a:endParaRPr lang="en-US" sz="2400" dirty="0">
                <a:effectLst/>
                <a:latin typeface="Kanit ExtraLight" panose="00000300000000000000" pitchFamily="2" charset="-34"/>
                <a:ea typeface="Calibri" panose="020F0502020204030204" pitchFamily="34" charset="0"/>
                <a:cs typeface="Kanit ExtraLight" panose="00000300000000000000" pitchFamily="2" charset="-34"/>
              </a:endParaRPr>
            </a:p>
          </p:txBody>
        </p:sp>
        <p:sp>
          <p:nvSpPr>
            <p:cNvPr id="24" name="สี่เหลี่ยมผืนผ้า 7">
              <a:extLst>
                <a:ext uri="{FF2B5EF4-FFF2-40B4-BE49-F238E27FC236}">
                  <a16:creationId xmlns:a16="http://schemas.microsoft.com/office/drawing/2014/main" id="{AEE7779D-FD1A-4DCA-AA00-31554E9EF00C}"/>
                </a:ext>
              </a:extLst>
            </p:cNvPr>
            <p:cNvSpPr/>
            <p:nvPr/>
          </p:nvSpPr>
          <p:spPr>
            <a:xfrm>
              <a:off x="508823" y="4200444"/>
              <a:ext cx="1646605" cy="5134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th-TH" sz="2600" dirty="0">
                  <a:latin typeface="Kanit Light" panose="00000400000000000000" pitchFamily="2" charset="-34"/>
                  <a:ea typeface="Calibri" panose="020F0502020204030204" pitchFamily="34" charset="0"/>
                  <a:cs typeface="Kanit Light" panose="00000400000000000000" pitchFamily="2" charset="-34"/>
                </a:rPr>
                <a:t>3. สหธรรม</a:t>
              </a:r>
              <a:endParaRPr lang="en-US" sz="2600" dirty="0">
                <a:latin typeface="Kanit Light" panose="00000400000000000000" pitchFamily="2" charset="-34"/>
                <a:ea typeface="Calibri" panose="020F0502020204030204" pitchFamily="34" charset="0"/>
                <a:cs typeface="Kanit Light" panose="00000400000000000000" pitchFamily="2" charset="-34"/>
              </a:endParaRPr>
            </a:p>
          </p:txBody>
        </p:sp>
        <p:sp>
          <p:nvSpPr>
            <p:cNvPr id="25" name="สี่เหลี่ยมผืนผ้า 36">
              <a:extLst>
                <a:ext uri="{FF2B5EF4-FFF2-40B4-BE49-F238E27FC236}">
                  <a16:creationId xmlns:a16="http://schemas.microsoft.com/office/drawing/2014/main" id="{38375A15-FF55-4C5E-BEFF-F2CF69969C19}"/>
                </a:ext>
              </a:extLst>
            </p:cNvPr>
            <p:cNvSpPr/>
            <p:nvPr/>
          </p:nvSpPr>
          <p:spPr>
            <a:xfrm>
              <a:off x="533117" y="4201927"/>
              <a:ext cx="1646605" cy="5134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th-TH" sz="2600" dirty="0">
                  <a:solidFill>
                    <a:schemeClr val="bg1"/>
                  </a:solidFill>
                  <a:latin typeface="Kanit Light" panose="00000400000000000000" pitchFamily="2" charset="-34"/>
                  <a:ea typeface="Calibri" panose="020F0502020204030204" pitchFamily="34" charset="0"/>
                  <a:cs typeface="Kanit Light" panose="00000400000000000000" pitchFamily="2" charset="-34"/>
                </a:rPr>
                <a:t>3. สหธรรม</a:t>
              </a:r>
              <a:endParaRPr lang="en-US" sz="2600" dirty="0">
                <a:solidFill>
                  <a:schemeClr val="bg1"/>
                </a:solidFill>
                <a:latin typeface="Kanit Light" panose="00000400000000000000" pitchFamily="2" charset="-34"/>
                <a:ea typeface="Calibri" panose="020F0502020204030204" pitchFamily="34" charset="0"/>
                <a:cs typeface="Kanit Light" panose="00000400000000000000" pitchFamily="2" charset="-34"/>
              </a:endParaRPr>
            </a:p>
          </p:txBody>
        </p:sp>
        <p:grpSp>
          <p:nvGrpSpPr>
            <p:cNvPr id="26" name="กลุ่ม 55">
              <a:extLst>
                <a:ext uri="{FF2B5EF4-FFF2-40B4-BE49-F238E27FC236}">
                  <a16:creationId xmlns:a16="http://schemas.microsoft.com/office/drawing/2014/main" id="{FA9611B3-0CD8-4555-813C-10B69ABF9716}"/>
                </a:ext>
              </a:extLst>
            </p:cNvPr>
            <p:cNvGrpSpPr/>
            <p:nvPr/>
          </p:nvGrpSpPr>
          <p:grpSpPr>
            <a:xfrm>
              <a:off x="894742" y="4651784"/>
              <a:ext cx="1491615" cy="2091799"/>
              <a:chOff x="909256" y="4740200"/>
              <a:chExt cx="1446093" cy="1975415"/>
            </a:xfrm>
          </p:grpSpPr>
          <p:pic>
            <p:nvPicPr>
              <p:cNvPr id="28" name="รูปภาพ 54">
                <a:extLst>
                  <a:ext uri="{FF2B5EF4-FFF2-40B4-BE49-F238E27FC236}">
                    <a16:creationId xmlns:a16="http://schemas.microsoft.com/office/drawing/2014/main" id="{BF13F820-6466-47A5-BA3B-DF689AF33B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4" t="12979" r="65907" b="14587"/>
              <a:stretch/>
            </p:blipFill>
            <p:spPr>
              <a:xfrm>
                <a:off x="1551949" y="5058903"/>
                <a:ext cx="803400" cy="1120680"/>
              </a:xfrm>
              <a:prstGeom prst="rect">
                <a:avLst/>
              </a:prstGeom>
            </p:spPr>
          </p:pic>
          <p:grpSp>
            <p:nvGrpSpPr>
              <p:cNvPr id="29" name="กลุ่ม 47">
                <a:extLst>
                  <a:ext uri="{FF2B5EF4-FFF2-40B4-BE49-F238E27FC236}">
                    <a16:creationId xmlns:a16="http://schemas.microsoft.com/office/drawing/2014/main" id="{0C414AD5-7BD9-4741-A2E5-083FF5BA2EF8}"/>
                  </a:ext>
                </a:extLst>
              </p:cNvPr>
              <p:cNvGrpSpPr/>
              <p:nvPr/>
            </p:nvGrpSpPr>
            <p:grpSpPr>
              <a:xfrm>
                <a:off x="909256" y="4740200"/>
                <a:ext cx="1262145" cy="1975415"/>
                <a:chOff x="3424707" y="259328"/>
                <a:chExt cx="3119423" cy="6041364"/>
              </a:xfrm>
            </p:grpSpPr>
            <p:pic>
              <p:nvPicPr>
                <p:cNvPr id="30" name="รูปภาพ 45">
                  <a:extLst>
                    <a:ext uri="{FF2B5EF4-FFF2-40B4-BE49-F238E27FC236}">
                      <a16:creationId xmlns:a16="http://schemas.microsoft.com/office/drawing/2014/main" id="{BFDFEE63-7623-4AE1-9E96-38044867B3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677" t="55768" r="12090" b="5382"/>
                <a:stretch/>
              </p:blipFill>
              <p:spPr>
                <a:xfrm flipH="1">
                  <a:off x="3424707" y="3636388"/>
                  <a:ext cx="3119423" cy="2664304"/>
                </a:xfrm>
                <a:prstGeom prst="rect">
                  <a:avLst/>
                </a:prstGeom>
              </p:spPr>
            </p:pic>
            <p:pic>
              <p:nvPicPr>
                <p:cNvPr id="31" name="รูปภาพ 46">
                  <a:extLst>
                    <a:ext uri="{FF2B5EF4-FFF2-40B4-BE49-F238E27FC236}">
                      <a16:creationId xmlns:a16="http://schemas.microsoft.com/office/drawing/2014/main" id="{A6A817F2-6291-4CDC-BFEE-2CDCFEDCC6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374" t="5518" r="12090" b="44538"/>
                <a:stretch/>
              </p:blipFill>
              <p:spPr>
                <a:xfrm flipH="1">
                  <a:off x="3425180" y="259328"/>
                  <a:ext cx="2478964" cy="3425064"/>
                </a:xfrm>
                <a:prstGeom prst="rect">
                  <a:avLst/>
                </a:prstGeom>
              </p:spPr>
            </p:pic>
          </p:grpSp>
        </p:grpSp>
        <p:sp>
          <p:nvSpPr>
            <p:cNvPr id="27" name="วงรี 59">
              <a:extLst>
                <a:ext uri="{FF2B5EF4-FFF2-40B4-BE49-F238E27FC236}">
                  <a16:creationId xmlns:a16="http://schemas.microsoft.com/office/drawing/2014/main" id="{B70882F5-AABE-41E3-B2D8-04D9F76B4959}"/>
                </a:ext>
              </a:extLst>
            </p:cNvPr>
            <p:cNvSpPr/>
            <p:nvPr/>
          </p:nvSpPr>
          <p:spPr>
            <a:xfrm>
              <a:off x="2971121" y="5168077"/>
              <a:ext cx="292217" cy="29221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7" name="กลุ่ม 16">
            <a:extLst>
              <a:ext uri="{FF2B5EF4-FFF2-40B4-BE49-F238E27FC236}">
                <a16:creationId xmlns:a16="http://schemas.microsoft.com/office/drawing/2014/main" id="{39A58461-E1AB-4834-A402-138F74E058C9}"/>
              </a:ext>
            </a:extLst>
          </p:cNvPr>
          <p:cNvGrpSpPr/>
          <p:nvPr/>
        </p:nvGrpSpPr>
        <p:grpSpPr>
          <a:xfrm>
            <a:off x="281883" y="1409138"/>
            <a:ext cx="5756061" cy="2611572"/>
            <a:chOff x="281883" y="1409138"/>
            <a:chExt cx="5756061" cy="2611572"/>
          </a:xfrm>
        </p:grpSpPr>
        <p:grpSp>
          <p:nvGrpSpPr>
            <p:cNvPr id="38" name="กลุ่ม 11">
              <a:extLst>
                <a:ext uri="{FF2B5EF4-FFF2-40B4-BE49-F238E27FC236}">
                  <a16:creationId xmlns:a16="http://schemas.microsoft.com/office/drawing/2014/main" id="{25C497B5-FD7A-40A0-A9B7-AA9A4249F2D6}"/>
                </a:ext>
              </a:extLst>
            </p:cNvPr>
            <p:cNvGrpSpPr/>
            <p:nvPr/>
          </p:nvGrpSpPr>
          <p:grpSpPr>
            <a:xfrm>
              <a:off x="281883" y="1409138"/>
              <a:ext cx="5756061" cy="2611572"/>
              <a:chOff x="281883" y="1409138"/>
              <a:chExt cx="5756061" cy="2611572"/>
            </a:xfrm>
          </p:grpSpPr>
          <p:grpSp>
            <p:nvGrpSpPr>
              <p:cNvPr id="44" name="กลุ่ม 20">
                <a:extLst>
                  <a:ext uri="{FF2B5EF4-FFF2-40B4-BE49-F238E27FC236}">
                    <a16:creationId xmlns:a16="http://schemas.microsoft.com/office/drawing/2014/main" id="{0281718C-0DA4-44E4-A547-09311C6CAAF8}"/>
                  </a:ext>
                </a:extLst>
              </p:cNvPr>
              <p:cNvGrpSpPr/>
              <p:nvPr/>
            </p:nvGrpSpPr>
            <p:grpSpPr>
              <a:xfrm>
                <a:off x="281883" y="1409138"/>
                <a:ext cx="5756061" cy="2611572"/>
                <a:chOff x="183410" y="1394371"/>
                <a:chExt cx="5756061" cy="2611572"/>
              </a:xfrm>
            </p:grpSpPr>
            <p:sp>
              <p:nvSpPr>
                <p:cNvPr id="49" name="สี่เหลี่ยมผืนผ้า 6">
                  <a:extLst>
                    <a:ext uri="{FF2B5EF4-FFF2-40B4-BE49-F238E27FC236}">
                      <a16:creationId xmlns:a16="http://schemas.microsoft.com/office/drawing/2014/main" id="{A3F40316-49C6-44AF-AD68-850C519B41C7}"/>
                    </a:ext>
                  </a:extLst>
                </p:cNvPr>
                <p:cNvSpPr/>
                <p:nvPr/>
              </p:nvSpPr>
              <p:spPr>
                <a:xfrm>
                  <a:off x="1745694" y="1493174"/>
                  <a:ext cx="4193777" cy="5134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2600" dirty="0">
                      <a:latin typeface="Kanit Light" panose="00000400000000000000" pitchFamily="2" charset="-34"/>
                      <a:ea typeface="Calibri" panose="020F0502020204030204" pitchFamily="34" charset="0"/>
                      <a:cs typeface="Kanit Light" panose="00000400000000000000" pitchFamily="2" charset="-34"/>
                    </a:rPr>
                    <a:t>1. </a:t>
                  </a:r>
                  <a:r>
                    <a:rPr lang="th-TH" sz="2600" dirty="0">
                      <a:latin typeface="Kanit Light" panose="00000400000000000000" pitchFamily="2" charset="-34"/>
                      <a:ea typeface="Calibri" panose="020F0502020204030204" pitchFamily="34" charset="0"/>
                      <a:cs typeface="Kanit Light" panose="00000400000000000000" pitchFamily="2" charset="-34"/>
                    </a:rPr>
                    <a:t>เป็นสมาชิกที่ดีของครอบครัว</a:t>
                  </a:r>
                  <a:endParaRPr lang="en-US" sz="2600" dirty="0">
                    <a:latin typeface="Kanit Light" panose="00000400000000000000" pitchFamily="2" charset="-34"/>
                    <a:ea typeface="Calibri" panose="020F0502020204030204" pitchFamily="34" charset="0"/>
                    <a:cs typeface="Kanit Light" panose="00000400000000000000" pitchFamily="2" charset="-34"/>
                  </a:endParaRPr>
                </a:p>
              </p:txBody>
            </p:sp>
            <p:sp>
              <p:nvSpPr>
                <p:cNvPr id="50" name="สี่เหลี่ยมผืนผ้า 15">
                  <a:extLst>
                    <a:ext uri="{FF2B5EF4-FFF2-40B4-BE49-F238E27FC236}">
                      <a16:creationId xmlns:a16="http://schemas.microsoft.com/office/drawing/2014/main" id="{228CE82A-4460-494F-B2A6-F1C4407B8752}"/>
                    </a:ext>
                  </a:extLst>
                </p:cNvPr>
                <p:cNvSpPr/>
                <p:nvPr/>
              </p:nvSpPr>
              <p:spPr>
                <a:xfrm>
                  <a:off x="415647" y="1394371"/>
                  <a:ext cx="304800" cy="2611572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51" name="สี่เหลี่ยมผืนผ้า 17">
                  <a:extLst>
                    <a:ext uri="{FF2B5EF4-FFF2-40B4-BE49-F238E27FC236}">
                      <a16:creationId xmlns:a16="http://schemas.microsoft.com/office/drawing/2014/main" id="{0CEF89BE-A24D-452C-A437-0D2FAFB452B0}"/>
                    </a:ext>
                  </a:extLst>
                </p:cNvPr>
                <p:cNvSpPr/>
                <p:nvPr/>
              </p:nvSpPr>
              <p:spPr>
                <a:xfrm>
                  <a:off x="188686" y="1493174"/>
                  <a:ext cx="5675727" cy="71299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52" name="สี่เหลี่ยมผืนผ้า 18">
                  <a:extLst>
                    <a:ext uri="{FF2B5EF4-FFF2-40B4-BE49-F238E27FC236}">
                      <a16:creationId xmlns:a16="http://schemas.microsoft.com/office/drawing/2014/main" id="{6D1D0217-A505-477F-A8F2-870FA259B1FD}"/>
                    </a:ext>
                  </a:extLst>
                </p:cNvPr>
                <p:cNvSpPr/>
                <p:nvPr/>
              </p:nvSpPr>
              <p:spPr>
                <a:xfrm>
                  <a:off x="720447" y="2206163"/>
                  <a:ext cx="5012696" cy="16666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53" name="สามเหลี่ยมมุมฉาก 19">
                  <a:extLst>
                    <a:ext uri="{FF2B5EF4-FFF2-40B4-BE49-F238E27FC236}">
                      <a16:creationId xmlns:a16="http://schemas.microsoft.com/office/drawing/2014/main" id="{61A04A04-93CE-4342-B1E8-552AEA03C357}"/>
                    </a:ext>
                  </a:extLst>
                </p:cNvPr>
                <p:cNvSpPr/>
                <p:nvPr/>
              </p:nvSpPr>
              <p:spPr>
                <a:xfrm rot="10800000">
                  <a:off x="183410" y="2206164"/>
                  <a:ext cx="232236" cy="232236"/>
                </a:xfrm>
                <a:prstGeom prst="rtTriangl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sp>
            <p:nvSpPr>
              <p:cNvPr id="45" name="สี่เหลี่ยมผืนผ้า 1">
                <a:extLst>
                  <a:ext uri="{FF2B5EF4-FFF2-40B4-BE49-F238E27FC236}">
                    <a16:creationId xmlns:a16="http://schemas.microsoft.com/office/drawing/2014/main" id="{FAEF0AEF-DEBE-4C02-B338-B1317C308C51}"/>
                  </a:ext>
                </a:extLst>
              </p:cNvPr>
              <p:cNvSpPr/>
              <p:nvPr/>
            </p:nvSpPr>
            <p:spPr>
              <a:xfrm>
                <a:off x="866390" y="2454708"/>
                <a:ext cx="4950712" cy="8762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thaiDist">
                  <a:lnSpc>
                    <a:spcPct val="107000"/>
                  </a:lnSpc>
                </a:pPr>
                <a:r>
                  <a:rPr lang="th-TH" sz="2400" dirty="0">
                    <a:latin typeface="Kanit ExtraLight" panose="00000300000000000000" pitchFamily="2" charset="-34"/>
                    <a:ea typeface="Calibri" panose="020F0502020204030204" pitchFamily="34" charset="0"/>
                    <a:cs typeface="Kanit ExtraLight" panose="00000300000000000000" pitchFamily="2" charset="-34"/>
                  </a:rPr>
                  <a:t>	วัฒนธรรมเกี่ยวกับความคิด</a:t>
                </a:r>
                <a:endParaRPr lang="en-US" sz="2400" dirty="0">
                  <a:latin typeface="Kanit ExtraLight" panose="00000300000000000000" pitchFamily="2" charset="-34"/>
                  <a:ea typeface="Calibri" panose="020F0502020204030204" pitchFamily="34" charset="0"/>
                  <a:cs typeface="Kanit ExtraLight" panose="00000300000000000000" pitchFamily="2" charset="-34"/>
                </a:endParaRPr>
              </a:p>
              <a:p>
                <a:pPr algn="thaiDist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th-TH" sz="2400" dirty="0">
                    <a:latin typeface="Kanit ExtraLight" panose="00000300000000000000" pitchFamily="2" charset="-34"/>
                    <a:ea typeface="Calibri" panose="020F0502020204030204" pitchFamily="34" charset="0"/>
                    <a:cs typeface="Kanit ExtraLight" panose="00000300000000000000" pitchFamily="2" charset="-34"/>
                  </a:rPr>
                  <a:t>การดำเนินชีวิตที่ได้มาจากศาสนา</a:t>
                </a:r>
                <a:endParaRPr lang="en-US" sz="2400" dirty="0">
                  <a:effectLst/>
                  <a:latin typeface="Kanit ExtraLight" panose="00000300000000000000" pitchFamily="2" charset="-34"/>
                  <a:ea typeface="Calibri" panose="020F0502020204030204" pitchFamily="34" charset="0"/>
                  <a:cs typeface="Kanit ExtraLight" panose="00000300000000000000" pitchFamily="2" charset="-34"/>
                </a:endParaRPr>
              </a:p>
            </p:txBody>
          </p:sp>
          <p:sp>
            <p:nvSpPr>
              <p:cNvPr id="46" name="สี่เหลี่ยมผืนผ้า 21">
                <a:extLst>
                  <a:ext uri="{FF2B5EF4-FFF2-40B4-BE49-F238E27FC236}">
                    <a16:creationId xmlns:a16="http://schemas.microsoft.com/office/drawing/2014/main" id="{79B8906F-A60C-4F52-9B0E-9596E0AF2720}"/>
                  </a:ext>
                </a:extLst>
              </p:cNvPr>
              <p:cNvSpPr/>
              <p:nvPr/>
            </p:nvSpPr>
            <p:spPr>
              <a:xfrm>
                <a:off x="512813" y="1607699"/>
                <a:ext cx="4193153" cy="5204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th-TH" sz="2600" dirty="0">
                    <a:latin typeface="Kanit Light" panose="00000400000000000000" pitchFamily="2" charset="-34"/>
                    <a:ea typeface="Calibri" panose="020F0502020204030204" pitchFamily="34" charset="0"/>
                    <a:cs typeface="Kanit Light" panose="00000400000000000000" pitchFamily="2" charset="-34"/>
                  </a:rPr>
                  <a:t>1. คติธรรม</a:t>
                </a:r>
                <a:endParaRPr lang="en-US" sz="2600" dirty="0">
                  <a:latin typeface="Kanit Light" panose="00000400000000000000" pitchFamily="2" charset="-34"/>
                  <a:ea typeface="Calibri" panose="020F0502020204030204" pitchFamily="34" charset="0"/>
                  <a:cs typeface="Kanit Light" panose="00000400000000000000" pitchFamily="2" charset="-34"/>
                </a:endParaRPr>
              </a:p>
            </p:txBody>
          </p:sp>
          <p:sp>
            <p:nvSpPr>
              <p:cNvPr id="47" name="สี่เหลี่ยมผืนผ้า 22">
                <a:extLst>
                  <a:ext uri="{FF2B5EF4-FFF2-40B4-BE49-F238E27FC236}">
                    <a16:creationId xmlns:a16="http://schemas.microsoft.com/office/drawing/2014/main" id="{784C677D-4ADE-4FB4-A83A-45F37B66A416}"/>
                  </a:ext>
                </a:extLst>
              </p:cNvPr>
              <p:cNvSpPr/>
              <p:nvPr/>
            </p:nvSpPr>
            <p:spPr>
              <a:xfrm>
                <a:off x="537851" y="1607699"/>
                <a:ext cx="4193153" cy="5204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endParaRPr lang="en-US" sz="2600" dirty="0">
                  <a:solidFill>
                    <a:schemeClr val="bg1"/>
                  </a:solidFill>
                  <a:latin typeface="Kanit Light" panose="00000400000000000000" pitchFamily="2" charset="-34"/>
                  <a:ea typeface="Calibri" panose="020F0502020204030204" pitchFamily="34" charset="0"/>
                  <a:cs typeface="Kanit Light" panose="00000400000000000000" pitchFamily="2" charset="-34"/>
                </a:endParaRPr>
              </a:p>
            </p:txBody>
          </p:sp>
          <p:sp>
            <p:nvSpPr>
              <p:cNvPr id="48" name="วงรี 56">
                <a:extLst>
                  <a:ext uri="{FF2B5EF4-FFF2-40B4-BE49-F238E27FC236}">
                    <a16:creationId xmlns:a16="http://schemas.microsoft.com/office/drawing/2014/main" id="{20122327-D65B-46C7-B0EA-35E2F6424A33}"/>
                  </a:ext>
                </a:extLst>
              </p:cNvPr>
              <p:cNvSpPr/>
              <p:nvPr/>
            </p:nvSpPr>
            <p:spPr>
              <a:xfrm>
                <a:off x="1417897" y="2480050"/>
                <a:ext cx="292217" cy="292217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40" name="กลุ่ม 65">
              <a:extLst>
                <a:ext uri="{FF2B5EF4-FFF2-40B4-BE49-F238E27FC236}">
                  <a16:creationId xmlns:a16="http://schemas.microsoft.com/office/drawing/2014/main" id="{BEC36583-DBFA-432B-9413-21F8C3A0CA5F}"/>
                </a:ext>
              </a:extLst>
            </p:cNvPr>
            <p:cNvGrpSpPr/>
            <p:nvPr/>
          </p:nvGrpSpPr>
          <p:grpSpPr>
            <a:xfrm>
              <a:off x="4930708" y="1889592"/>
              <a:ext cx="474638" cy="452528"/>
              <a:chOff x="4930708" y="1889592"/>
              <a:chExt cx="474638" cy="452528"/>
            </a:xfrm>
          </p:grpSpPr>
          <p:sp>
            <p:nvSpPr>
              <p:cNvPr id="42" name="วงรี 63">
                <a:extLst>
                  <a:ext uri="{FF2B5EF4-FFF2-40B4-BE49-F238E27FC236}">
                    <a16:creationId xmlns:a16="http://schemas.microsoft.com/office/drawing/2014/main" id="{F3F458F6-A5DF-42CD-BC67-FA0B43760ABA}"/>
                  </a:ext>
                </a:extLst>
              </p:cNvPr>
              <p:cNvSpPr/>
              <p:nvPr/>
            </p:nvSpPr>
            <p:spPr>
              <a:xfrm rot="373554">
                <a:off x="4954515" y="1951412"/>
                <a:ext cx="450831" cy="3907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3" name="สี่เหลี่ยมผืนผ้า 64">
                <a:extLst>
                  <a:ext uri="{FF2B5EF4-FFF2-40B4-BE49-F238E27FC236}">
                    <a16:creationId xmlns:a16="http://schemas.microsoft.com/office/drawing/2014/main" id="{0861515E-FDDE-406A-9440-6CB521290D72}"/>
                  </a:ext>
                </a:extLst>
              </p:cNvPr>
              <p:cNvSpPr/>
              <p:nvPr/>
            </p:nvSpPr>
            <p:spPr>
              <a:xfrm rot="20480505">
                <a:off x="4930708" y="1889592"/>
                <a:ext cx="135645" cy="2650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grpSp>
        <p:nvGrpSpPr>
          <p:cNvPr id="54" name="กลุ่ม 44">
            <a:extLst>
              <a:ext uri="{FF2B5EF4-FFF2-40B4-BE49-F238E27FC236}">
                <a16:creationId xmlns:a16="http://schemas.microsoft.com/office/drawing/2014/main" id="{38ED0526-D6A1-42CE-8830-C6FDAE5C15E2}"/>
              </a:ext>
            </a:extLst>
          </p:cNvPr>
          <p:cNvGrpSpPr/>
          <p:nvPr/>
        </p:nvGrpSpPr>
        <p:grpSpPr>
          <a:xfrm>
            <a:off x="6198356" y="3656055"/>
            <a:ext cx="5756061" cy="2951482"/>
            <a:chOff x="6198356" y="3670569"/>
            <a:chExt cx="5756061" cy="2951482"/>
          </a:xfrm>
        </p:grpSpPr>
        <p:grpSp>
          <p:nvGrpSpPr>
            <p:cNvPr id="55" name="กลุ่ม 14">
              <a:extLst>
                <a:ext uri="{FF2B5EF4-FFF2-40B4-BE49-F238E27FC236}">
                  <a16:creationId xmlns:a16="http://schemas.microsoft.com/office/drawing/2014/main" id="{C8DDDA19-902C-42D6-B3ED-0239947922F0}"/>
                </a:ext>
              </a:extLst>
            </p:cNvPr>
            <p:cNvGrpSpPr/>
            <p:nvPr/>
          </p:nvGrpSpPr>
          <p:grpSpPr>
            <a:xfrm>
              <a:off x="6198356" y="4010479"/>
              <a:ext cx="5756061" cy="2611572"/>
              <a:chOff x="6198356" y="4010479"/>
              <a:chExt cx="5756061" cy="2611572"/>
            </a:xfrm>
          </p:grpSpPr>
          <p:grpSp>
            <p:nvGrpSpPr>
              <p:cNvPr id="59" name="กลุ่ม 37">
                <a:extLst>
                  <a:ext uri="{FF2B5EF4-FFF2-40B4-BE49-F238E27FC236}">
                    <a16:creationId xmlns:a16="http://schemas.microsoft.com/office/drawing/2014/main" id="{C411C4A2-BB3D-4387-9A06-393D20F327CA}"/>
                  </a:ext>
                </a:extLst>
              </p:cNvPr>
              <p:cNvGrpSpPr/>
              <p:nvPr/>
            </p:nvGrpSpPr>
            <p:grpSpPr>
              <a:xfrm>
                <a:off x="6198356" y="4010479"/>
                <a:ext cx="5756061" cy="2611572"/>
                <a:chOff x="183410" y="1394371"/>
                <a:chExt cx="5756061" cy="2611572"/>
              </a:xfrm>
            </p:grpSpPr>
            <p:sp>
              <p:nvSpPr>
                <p:cNvPr id="64" name="สามเหลี่ยมมุมฉาก 42">
                  <a:extLst>
                    <a:ext uri="{FF2B5EF4-FFF2-40B4-BE49-F238E27FC236}">
                      <a16:creationId xmlns:a16="http://schemas.microsoft.com/office/drawing/2014/main" id="{40F0F142-2B8A-4E97-93A6-BE6D427DFE02}"/>
                    </a:ext>
                  </a:extLst>
                </p:cNvPr>
                <p:cNvSpPr/>
                <p:nvPr/>
              </p:nvSpPr>
              <p:spPr>
                <a:xfrm rot="10800000">
                  <a:off x="183410" y="2206164"/>
                  <a:ext cx="232236" cy="232236"/>
                </a:xfrm>
                <a:prstGeom prst="rtTriangl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5" name="สี่เหลี่ยมผืนผ้า 38">
                  <a:extLst>
                    <a:ext uri="{FF2B5EF4-FFF2-40B4-BE49-F238E27FC236}">
                      <a16:creationId xmlns:a16="http://schemas.microsoft.com/office/drawing/2014/main" id="{57B153DB-5334-43EB-BF11-7D511BA86913}"/>
                    </a:ext>
                  </a:extLst>
                </p:cNvPr>
                <p:cNvSpPr/>
                <p:nvPr/>
              </p:nvSpPr>
              <p:spPr>
                <a:xfrm>
                  <a:off x="1745694" y="1493174"/>
                  <a:ext cx="4193777" cy="5134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2600" dirty="0">
                      <a:latin typeface="Kanit Light" panose="00000400000000000000" pitchFamily="2" charset="-34"/>
                      <a:ea typeface="Calibri" panose="020F0502020204030204" pitchFamily="34" charset="0"/>
                      <a:cs typeface="Kanit Light" panose="00000400000000000000" pitchFamily="2" charset="-34"/>
                    </a:rPr>
                    <a:t>1. </a:t>
                  </a:r>
                  <a:r>
                    <a:rPr lang="th-TH" sz="2600" dirty="0">
                      <a:latin typeface="Kanit Light" panose="00000400000000000000" pitchFamily="2" charset="-34"/>
                      <a:ea typeface="Calibri" panose="020F0502020204030204" pitchFamily="34" charset="0"/>
                      <a:cs typeface="Kanit Light" panose="00000400000000000000" pitchFamily="2" charset="-34"/>
                    </a:rPr>
                    <a:t>เป็นสมาชิกที่ดีของครอบครัว</a:t>
                  </a:r>
                  <a:endParaRPr lang="en-US" sz="2600" dirty="0">
                    <a:latin typeface="Kanit Light" panose="00000400000000000000" pitchFamily="2" charset="-34"/>
                    <a:ea typeface="Calibri" panose="020F0502020204030204" pitchFamily="34" charset="0"/>
                    <a:cs typeface="Kanit Light" panose="00000400000000000000" pitchFamily="2" charset="-34"/>
                  </a:endParaRPr>
                </a:p>
              </p:txBody>
            </p:sp>
            <p:sp>
              <p:nvSpPr>
                <p:cNvPr id="66" name="สี่เหลี่ยมผืนผ้า 39">
                  <a:extLst>
                    <a:ext uri="{FF2B5EF4-FFF2-40B4-BE49-F238E27FC236}">
                      <a16:creationId xmlns:a16="http://schemas.microsoft.com/office/drawing/2014/main" id="{6C7B0286-E18E-4EFC-A200-9DE99DDB74D7}"/>
                    </a:ext>
                  </a:extLst>
                </p:cNvPr>
                <p:cNvSpPr/>
                <p:nvPr/>
              </p:nvSpPr>
              <p:spPr>
                <a:xfrm>
                  <a:off x="415647" y="1394371"/>
                  <a:ext cx="304800" cy="2611572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67" name="สี่เหลี่ยมผืนผ้า 40">
                  <a:extLst>
                    <a:ext uri="{FF2B5EF4-FFF2-40B4-BE49-F238E27FC236}">
                      <a16:creationId xmlns:a16="http://schemas.microsoft.com/office/drawing/2014/main" id="{C281DF84-F75D-4BA3-AF0C-6C035CD9F916}"/>
                    </a:ext>
                  </a:extLst>
                </p:cNvPr>
                <p:cNvSpPr/>
                <p:nvPr/>
              </p:nvSpPr>
              <p:spPr>
                <a:xfrm>
                  <a:off x="188686" y="1493174"/>
                  <a:ext cx="5675727" cy="71299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68" name="สี่เหลี่ยมผืนผ้า 41">
                  <a:extLst>
                    <a:ext uri="{FF2B5EF4-FFF2-40B4-BE49-F238E27FC236}">
                      <a16:creationId xmlns:a16="http://schemas.microsoft.com/office/drawing/2014/main" id="{71912174-884D-45B7-B414-274C93D47BD3}"/>
                    </a:ext>
                  </a:extLst>
                </p:cNvPr>
                <p:cNvSpPr/>
                <p:nvPr/>
              </p:nvSpPr>
              <p:spPr>
                <a:xfrm>
                  <a:off x="720447" y="2206163"/>
                  <a:ext cx="5012696" cy="16666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sp>
            <p:nvSpPr>
              <p:cNvPr id="60" name="สี่เหลี่ยมผืนผ้า 5">
                <a:extLst>
                  <a:ext uri="{FF2B5EF4-FFF2-40B4-BE49-F238E27FC236}">
                    <a16:creationId xmlns:a16="http://schemas.microsoft.com/office/drawing/2014/main" id="{73862348-60A5-45A6-B352-A138F9379A72}"/>
                  </a:ext>
                </a:extLst>
              </p:cNvPr>
              <p:cNvSpPr/>
              <p:nvPr/>
            </p:nvSpPr>
            <p:spPr>
              <a:xfrm>
                <a:off x="6889958" y="4829221"/>
                <a:ext cx="4684601" cy="12778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thaiDist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th-TH" sz="2400" dirty="0">
                    <a:latin typeface="Kanit ExtraLight" panose="00000300000000000000" pitchFamily="2" charset="-34"/>
                    <a:ea typeface="Calibri" panose="020F0502020204030204" pitchFamily="34" charset="0"/>
                    <a:cs typeface="Kanit ExtraLight" panose="00000300000000000000" pitchFamily="2" charset="-34"/>
                  </a:rPr>
                  <a:t>	เกี่ยวกับสิ่งประดิษฐ์ เช่น บ้านเรือน เครื่องมือ เครื่องใช้ เครื่องนุ่งห่ม</a:t>
                </a:r>
                <a:endParaRPr lang="en-US" sz="2400" dirty="0">
                  <a:effectLst/>
                  <a:latin typeface="Kanit ExtraLight" panose="00000300000000000000" pitchFamily="2" charset="-34"/>
                  <a:ea typeface="Calibri" panose="020F0502020204030204" pitchFamily="34" charset="0"/>
                  <a:cs typeface="Kanit ExtraLight" panose="00000300000000000000" pitchFamily="2" charset="-34"/>
                </a:endParaRPr>
              </a:p>
            </p:txBody>
          </p:sp>
          <p:sp>
            <p:nvSpPr>
              <p:cNvPr id="61" name="สี่เหลี่ยมผืนผ้า 9">
                <a:extLst>
                  <a:ext uri="{FF2B5EF4-FFF2-40B4-BE49-F238E27FC236}">
                    <a16:creationId xmlns:a16="http://schemas.microsoft.com/office/drawing/2014/main" id="{8EF0C9BB-5F8F-4B3F-8872-961A59F34003}"/>
                  </a:ext>
                </a:extLst>
              </p:cNvPr>
              <p:cNvSpPr/>
              <p:nvPr/>
            </p:nvSpPr>
            <p:spPr>
              <a:xfrm>
                <a:off x="6349753" y="4205249"/>
                <a:ext cx="1843774" cy="5134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th-TH" sz="2600" dirty="0">
                    <a:latin typeface="Kanit Light" panose="00000400000000000000" pitchFamily="2" charset="-34"/>
                    <a:ea typeface="Calibri" panose="020F0502020204030204" pitchFamily="34" charset="0"/>
                    <a:cs typeface="Kanit Light" panose="00000400000000000000" pitchFamily="2" charset="-34"/>
                  </a:rPr>
                  <a:t>4. วัตถุธรรม</a:t>
                </a:r>
                <a:endParaRPr lang="en-US" sz="2600" dirty="0">
                  <a:latin typeface="Kanit Light" panose="00000400000000000000" pitchFamily="2" charset="-34"/>
                  <a:ea typeface="Calibri" panose="020F0502020204030204" pitchFamily="34" charset="0"/>
                  <a:cs typeface="Kanit Light" panose="00000400000000000000" pitchFamily="2" charset="-34"/>
                </a:endParaRPr>
              </a:p>
            </p:txBody>
          </p:sp>
          <p:sp>
            <p:nvSpPr>
              <p:cNvPr id="62" name="สี่เหลี่ยมผืนผ้า 43">
                <a:extLst>
                  <a:ext uri="{FF2B5EF4-FFF2-40B4-BE49-F238E27FC236}">
                    <a16:creationId xmlns:a16="http://schemas.microsoft.com/office/drawing/2014/main" id="{FA5004CA-92C1-4FDA-85B3-E094CB9786E2}"/>
                  </a:ext>
                </a:extLst>
              </p:cNvPr>
              <p:cNvSpPr/>
              <p:nvPr/>
            </p:nvSpPr>
            <p:spPr>
              <a:xfrm>
                <a:off x="6374991" y="4205249"/>
                <a:ext cx="1843774" cy="5134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th-TH" sz="2600" dirty="0">
                    <a:solidFill>
                      <a:schemeClr val="bg1"/>
                    </a:solidFill>
                    <a:latin typeface="Kanit Light" panose="00000400000000000000" pitchFamily="2" charset="-34"/>
                    <a:ea typeface="Calibri" panose="020F0502020204030204" pitchFamily="34" charset="0"/>
                    <a:cs typeface="Kanit Light" panose="00000400000000000000" pitchFamily="2" charset="-34"/>
                  </a:rPr>
                  <a:t>4. วัตถุธรรม</a:t>
                </a:r>
                <a:endParaRPr lang="en-US" sz="2600" dirty="0">
                  <a:solidFill>
                    <a:schemeClr val="bg1"/>
                  </a:solidFill>
                  <a:latin typeface="Kanit Light" panose="00000400000000000000" pitchFamily="2" charset="-34"/>
                  <a:ea typeface="Calibri" panose="020F0502020204030204" pitchFamily="34" charset="0"/>
                  <a:cs typeface="Kanit Light" panose="00000400000000000000" pitchFamily="2" charset="-34"/>
                </a:endParaRPr>
              </a:p>
            </p:txBody>
          </p:sp>
          <p:sp>
            <p:nvSpPr>
              <p:cNvPr id="63" name="วงรี 58">
                <a:extLst>
                  <a:ext uri="{FF2B5EF4-FFF2-40B4-BE49-F238E27FC236}">
                    <a16:creationId xmlns:a16="http://schemas.microsoft.com/office/drawing/2014/main" id="{9F8121DD-B33D-4848-B848-6CFD39C92290}"/>
                  </a:ext>
                </a:extLst>
              </p:cNvPr>
              <p:cNvSpPr/>
              <p:nvPr/>
            </p:nvSpPr>
            <p:spPr>
              <a:xfrm>
                <a:off x="7484858" y="4900439"/>
                <a:ext cx="292217" cy="29221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6" name="กลุ่ม 85">
              <a:extLst>
                <a:ext uri="{FF2B5EF4-FFF2-40B4-BE49-F238E27FC236}">
                  <a16:creationId xmlns:a16="http://schemas.microsoft.com/office/drawing/2014/main" id="{837D06C9-F7DA-47DC-8701-DDA7A7FB2534}"/>
                </a:ext>
              </a:extLst>
            </p:cNvPr>
            <p:cNvGrpSpPr/>
            <p:nvPr/>
          </p:nvGrpSpPr>
          <p:grpSpPr>
            <a:xfrm>
              <a:off x="10674409" y="3670569"/>
              <a:ext cx="1204950" cy="1217063"/>
              <a:chOff x="10700535" y="3696695"/>
              <a:chExt cx="1204950" cy="1217063"/>
            </a:xfrm>
          </p:grpSpPr>
          <p:pic>
            <p:nvPicPr>
              <p:cNvPr id="57" name="รูปภาพ 84">
                <a:extLst>
                  <a:ext uri="{FF2B5EF4-FFF2-40B4-BE49-F238E27FC236}">
                    <a16:creationId xmlns:a16="http://schemas.microsoft.com/office/drawing/2014/main" id="{85582E51-CE6C-49F2-B43E-99DA9C8589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00535" y="3713412"/>
                <a:ext cx="1200730" cy="1200346"/>
              </a:xfrm>
              <a:prstGeom prst="rect">
                <a:avLst/>
              </a:prstGeom>
            </p:spPr>
          </p:pic>
          <p:pic>
            <p:nvPicPr>
              <p:cNvPr id="58" name="รูปภาพ 83">
                <a:extLst>
                  <a:ext uri="{FF2B5EF4-FFF2-40B4-BE49-F238E27FC236}">
                    <a16:creationId xmlns:a16="http://schemas.microsoft.com/office/drawing/2014/main" id="{99AE37D1-E1BD-4AE1-BC35-12E0FBEAC4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04755" y="3696695"/>
                <a:ext cx="1200730" cy="1200346"/>
              </a:xfrm>
              <a:prstGeom prst="rect">
                <a:avLst/>
              </a:prstGeom>
            </p:spPr>
          </p:pic>
        </p:grpSp>
      </p:grpSp>
      <p:sp>
        <p:nvSpPr>
          <p:cNvPr id="69" name="สี่เหลี่ยมผืนผ้า 36">
            <a:extLst>
              <a:ext uri="{FF2B5EF4-FFF2-40B4-BE49-F238E27FC236}">
                <a16:creationId xmlns:a16="http://schemas.microsoft.com/office/drawing/2014/main" id="{38375A15-FF55-4C5E-BEFF-F2CF69969C19}"/>
              </a:ext>
            </a:extLst>
          </p:cNvPr>
          <p:cNvSpPr/>
          <p:nvPr/>
        </p:nvSpPr>
        <p:spPr>
          <a:xfrm>
            <a:off x="500322" y="1582905"/>
            <a:ext cx="1595309" cy="5204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600" dirty="0">
                <a:solidFill>
                  <a:schemeClr val="bg1"/>
                </a:solidFill>
                <a:latin typeface="Kanit Light" panose="00000400000000000000" pitchFamily="2" charset="-34"/>
                <a:ea typeface="Calibri" panose="020F0502020204030204" pitchFamily="34" charset="0"/>
                <a:cs typeface="Kanit Light" panose="00000400000000000000" pitchFamily="2" charset="-34"/>
              </a:rPr>
              <a:t>1</a:t>
            </a:r>
            <a:r>
              <a:rPr lang="th-TH" sz="2600" dirty="0">
                <a:solidFill>
                  <a:schemeClr val="bg1"/>
                </a:solidFill>
                <a:latin typeface="Kanit Light" panose="00000400000000000000" pitchFamily="2" charset="-34"/>
                <a:ea typeface="Calibri" panose="020F0502020204030204" pitchFamily="34" charset="0"/>
                <a:cs typeface="Kanit Light" panose="00000400000000000000" pitchFamily="2" charset="-34"/>
              </a:rPr>
              <a:t>. คติธรรม</a:t>
            </a:r>
            <a:endParaRPr lang="en-US" sz="2600" dirty="0">
              <a:solidFill>
                <a:schemeClr val="bg1"/>
              </a:solidFill>
              <a:latin typeface="Kanit Light" panose="00000400000000000000" pitchFamily="2" charset="-34"/>
              <a:ea typeface="Calibri" panose="020F0502020204030204" pitchFamily="34" charset="0"/>
              <a:cs typeface="Kanit Light" panose="00000400000000000000" pitchFamily="2" charset="-34"/>
            </a:endParaRPr>
          </a:p>
        </p:txBody>
      </p:sp>
      <p:sp>
        <p:nvSpPr>
          <p:cNvPr id="70" name="สี่เหลี่ยมผืนผ้า 36">
            <a:extLst>
              <a:ext uri="{FF2B5EF4-FFF2-40B4-BE49-F238E27FC236}">
                <a16:creationId xmlns:a16="http://schemas.microsoft.com/office/drawing/2014/main" id="{38375A15-FF55-4C5E-BEFF-F2CF69969C19}"/>
              </a:ext>
            </a:extLst>
          </p:cNvPr>
          <p:cNvSpPr/>
          <p:nvPr/>
        </p:nvSpPr>
        <p:spPr>
          <a:xfrm>
            <a:off x="6327141" y="1562229"/>
            <a:ext cx="1762021" cy="5134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600" dirty="0">
                <a:solidFill>
                  <a:schemeClr val="bg1"/>
                </a:solidFill>
                <a:latin typeface="Kanit Light" panose="00000400000000000000" pitchFamily="2" charset="-34"/>
                <a:ea typeface="Calibri" panose="020F0502020204030204" pitchFamily="34" charset="0"/>
                <a:cs typeface="Kanit Light" panose="00000400000000000000" pitchFamily="2" charset="-34"/>
              </a:rPr>
              <a:t>2</a:t>
            </a:r>
            <a:r>
              <a:rPr lang="th-TH" sz="2600" dirty="0">
                <a:solidFill>
                  <a:schemeClr val="bg1"/>
                </a:solidFill>
                <a:latin typeface="Kanit Light" panose="00000400000000000000" pitchFamily="2" charset="-34"/>
                <a:ea typeface="Calibri" panose="020F0502020204030204" pitchFamily="34" charset="0"/>
                <a:cs typeface="Kanit Light" panose="00000400000000000000" pitchFamily="2" charset="-34"/>
              </a:rPr>
              <a:t>. เนติธรรม</a:t>
            </a:r>
            <a:endParaRPr lang="en-US" sz="2600" dirty="0">
              <a:solidFill>
                <a:schemeClr val="bg1"/>
              </a:solidFill>
              <a:latin typeface="Kanit Light" panose="00000400000000000000" pitchFamily="2" charset="-34"/>
              <a:ea typeface="Calibri" panose="020F0502020204030204" pitchFamily="34" charset="0"/>
              <a:cs typeface="Kanit Light" panose="00000400000000000000" pitchFamily="2" charset="-34"/>
            </a:endParaRPr>
          </a:p>
        </p:txBody>
      </p:sp>
      <p:grpSp>
        <p:nvGrpSpPr>
          <p:cNvPr id="71" name="กลุ่ม 86">
            <a:extLst>
              <a:ext uri="{FF2B5EF4-FFF2-40B4-BE49-F238E27FC236}">
                <a16:creationId xmlns:a16="http://schemas.microsoft.com/office/drawing/2014/main" id="{2B80D122-AB3D-4D02-A18A-D5133C63422C}"/>
              </a:ext>
            </a:extLst>
          </p:cNvPr>
          <p:cNvGrpSpPr/>
          <p:nvPr/>
        </p:nvGrpSpPr>
        <p:grpSpPr>
          <a:xfrm>
            <a:off x="409079" y="195271"/>
            <a:ext cx="10816046" cy="1064331"/>
            <a:chOff x="182880" y="170834"/>
            <a:chExt cx="10816046" cy="1064331"/>
          </a:xfrm>
        </p:grpSpPr>
        <p:sp>
          <p:nvSpPr>
            <p:cNvPr id="72" name="สี่เหลี่ยมผืนผ้า: มุมมน 67">
              <a:extLst>
                <a:ext uri="{FF2B5EF4-FFF2-40B4-BE49-F238E27FC236}">
                  <a16:creationId xmlns:a16="http://schemas.microsoft.com/office/drawing/2014/main" id="{FC5041E6-3619-472B-B177-B4702D91A7F5}"/>
                </a:ext>
              </a:extLst>
            </p:cNvPr>
            <p:cNvSpPr/>
            <p:nvPr/>
          </p:nvSpPr>
          <p:spPr>
            <a:xfrm>
              <a:off x="281881" y="318833"/>
              <a:ext cx="10717045" cy="916332"/>
            </a:xfrm>
            <a:prstGeom prst="roundRect">
              <a:avLst/>
            </a:prstGeom>
            <a:solidFill>
              <a:srgbClr val="CFAB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สี่เหลี่ยมผืนผ้า: มุมมน 60">
              <a:extLst>
                <a:ext uri="{FF2B5EF4-FFF2-40B4-BE49-F238E27FC236}">
                  <a16:creationId xmlns:a16="http://schemas.microsoft.com/office/drawing/2014/main" id="{B194A372-D20A-44A8-8EF1-EA57C6F710F0}"/>
                </a:ext>
              </a:extLst>
            </p:cNvPr>
            <p:cNvSpPr/>
            <p:nvPr/>
          </p:nvSpPr>
          <p:spPr>
            <a:xfrm>
              <a:off x="182880" y="224391"/>
              <a:ext cx="10716008" cy="9163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4" name="สี่เหลี่ยมผืนผ้า 2">
              <a:extLst>
                <a:ext uri="{FF2B5EF4-FFF2-40B4-BE49-F238E27FC236}">
                  <a16:creationId xmlns:a16="http://schemas.microsoft.com/office/drawing/2014/main" id="{E1DFB3C8-769C-44DF-B6C1-4DB1895EF310}"/>
                </a:ext>
              </a:extLst>
            </p:cNvPr>
            <p:cNvSpPr/>
            <p:nvPr/>
          </p:nvSpPr>
          <p:spPr>
            <a:xfrm>
              <a:off x="1407056" y="393170"/>
              <a:ext cx="4690708" cy="6192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th-TH" sz="3200" b="1" dirty="0">
                  <a:solidFill>
                    <a:srgbClr val="6B5F23"/>
                  </a:solidFill>
                  <a:latin typeface="Kanit Light" panose="00000400000000000000" pitchFamily="2" charset="-34"/>
                  <a:ea typeface="Calibri" panose="020F0502020204030204" pitchFamily="34" charset="0"/>
                  <a:cs typeface="Kanit Light" panose="00000400000000000000" pitchFamily="2" charset="-34"/>
                </a:rPr>
                <a:t>สภาวัฒนธรรมแห่งชาติแบ่ง</a:t>
              </a:r>
              <a:endParaRPr lang="en-US" sz="3200" dirty="0">
                <a:solidFill>
                  <a:srgbClr val="6B5F23"/>
                </a:solidFill>
                <a:effectLst/>
                <a:latin typeface="Kanit Light" panose="00000400000000000000" pitchFamily="2" charset="-34"/>
                <a:ea typeface="Calibri" panose="020F0502020204030204" pitchFamily="34" charset="0"/>
                <a:cs typeface="Kanit Light" panose="00000400000000000000" pitchFamily="2" charset="-34"/>
              </a:endParaRPr>
            </a:p>
          </p:txBody>
        </p:sp>
        <p:pic>
          <p:nvPicPr>
            <p:cNvPr id="75" name="รูปภาพ 72">
              <a:extLst>
                <a:ext uri="{FF2B5EF4-FFF2-40B4-BE49-F238E27FC236}">
                  <a16:creationId xmlns:a16="http://schemas.microsoft.com/office/drawing/2014/main" id="{08788988-49CA-44C8-8DC9-0CB7BECA27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AAC3A5"/>
                </a:clrFrom>
                <a:clrTo>
                  <a:srgbClr val="AAC3A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67" r="41224" b="38681"/>
            <a:stretch/>
          </p:blipFill>
          <p:spPr>
            <a:xfrm rot="17100000">
              <a:off x="364183" y="255000"/>
              <a:ext cx="1061117" cy="8927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587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24" y="-178654"/>
            <a:ext cx="12352617" cy="7414336"/>
          </a:xfrm>
          <a:prstGeom prst="rect">
            <a:avLst/>
          </a:prstGeom>
        </p:spPr>
      </p:pic>
      <p:sp>
        <p:nvSpPr>
          <p:cNvPr id="9" name="Rectangle 21"/>
          <p:cNvSpPr/>
          <p:nvPr/>
        </p:nvSpPr>
        <p:spPr>
          <a:xfrm flipV="1">
            <a:off x="-141650" y="1175331"/>
            <a:ext cx="12333649" cy="8159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 4"/>
          <p:cNvSpPr/>
          <p:nvPr/>
        </p:nvSpPr>
        <p:spPr>
          <a:xfrm>
            <a:off x="574623" y="1245565"/>
            <a:ext cx="10901102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th-T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เนติธรรม</a:t>
            </a:r>
          </a:p>
        </p:txBody>
      </p:sp>
      <p:sp>
        <p:nvSpPr>
          <p:cNvPr id="11" name="Rectangle 4"/>
          <p:cNvSpPr/>
          <p:nvPr/>
        </p:nvSpPr>
        <p:spPr>
          <a:xfrm>
            <a:off x="604733" y="230874"/>
            <a:ext cx="10901102" cy="1064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th-TH" sz="6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วัฒนธรรมแบบใด</a:t>
            </a:r>
          </a:p>
        </p:txBody>
      </p:sp>
    </p:spTree>
    <p:extLst>
      <p:ext uri="{BB962C8B-B14F-4D97-AF65-F5344CB8AC3E}">
        <p14:creationId xmlns:p14="http://schemas.microsoft.com/office/powerpoint/2010/main" val="215349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สี่เหลี่ยมผืนผ้า 72">
            <a:extLst>
              <a:ext uri="{FF2B5EF4-FFF2-40B4-BE49-F238E27FC236}">
                <a16:creationId xmlns:a16="http://schemas.microsoft.com/office/drawing/2014/main" id="{B48F6F5F-A10B-4097-8FC4-8208D4D6F3EE}"/>
              </a:ext>
            </a:extLst>
          </p:cNvPr>
          <p:cNvSpPr/>
          <p:nvPr/>
        </p:nvSpPr>
        <p:spPr>
          <a:xfrm rot="3199075">
            <a:off x="-792939" y="56218"/>
            <a:ext cx="1539705" cy="44505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4" name="สี่เหลี่ยมผืนผ้า 73">
            <a:extLst>
              <a:ext uri="{FF2B5EF4-FFF2-40B4-BE49-F238E27FC236}">
                <a16:creationId xmlns:a16="http://schemas.microsoft.com/office/drawing/2014/main" id="{1A3C7324-F2B7-440F-960D-5C0DCF37B0BC}"/>
              </a:ext>
            </a:extLst>
          </p:cNvPr>
          <p:cNvSpPr/>
          <p:nvPr/>
        </p:nvSpPr>
        <p:spPr>
          <a:xfrm rot="3199075">
            <a:off x="208887" y="143664"/>
            <a:ext cx="1539705" cy="44505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3F17A386-AFBB-466B-A8FE-8485A1C0DBF2}"/>
              </a:ext>
            </a:extLst>
          </p:cNvPr>
          <p:cNvSpPr/>
          <p:nvPr/>
        </p:nvSpPr>
        <p:spPr>
          <a:xfrm rot="3199075">
            <a:off x="1244756" y="282380"/>
            <a:ext cx="1539705" cy="44505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สี่เหลี่ยมผืนผ้า 20">
            <a:extLst>
              <a:ext uri="{FF2B5EF4-FFF2-40B4-BE49-F238E27FC236}">
                <a16:creationId xmlns:a16="http://schemas.microsoft.com/office/drawing/2014/main" id="{F1E43805-8C21-4F7C-B80E-A013EC99C3AC}"/>
              </a:ext>
            </a:extLst>
          </p:cNvPr>
          <p:cNvSpPr/>
          <p:nvPr/>
        </p:nvSpPr>
        <p:spPr>
          <a:xfrm>
            <a:off x="1133" y="1335200"/>
            <a:ext cx="12192000" cy="55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853F1EF2-E197-4D1D-A43D-59AC85A0C27D}"/>
              </a:ext>
            </a:extLst>
          </p:cNvPr>
          <p:cNvGrpSpPr/>
          <p:nvPr/>
        </p:nvGrpSpPr>
        <p:grpSpPr>
          <a:xfrm>
            <a:off x="167398" y="2306573"/>
            <a:ext cx="1673242" cy="1774516"/>
            <a:chOff x="377676" y="2077261"/>
            <a:chExt cx="3658380" cy="3214955"/>
          </a:xfrm>
        </p:grpSpPr>
        <p:sp>
          <p:nvSpPr>
            <p:cNvPr id="2" name="สี่เหลี่ยมผืนผ้า 1">
              <a:extLst>
                <a:ext uri="{FF2B5EF4-FFF2-40B4-BE49-F238E27FC236}">
                  <a16:creationId xmlns:a16="http://schemas.microsoft.com/office/drawing/2014/main" id="{AB99AC77-6C01-4829-A0B4-5A8677B68BF3}"/>
                </a:ext>
              </a:extLst>
            </p:cNvPr>
            <p:cNvSpPr/>
            <p:nvPr/>
          </p:nvSpPr>
          <p:spPr>
            <a:xfrm>
              <a:off x="377676" y="4596712"/>
              <a:ext cx="3658380" cy="695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th-TH" dirty="0">
                  <a:latin typeface="Kanit Light" panose="00000400000000000000" pitchFamily="2" charset="-34"/>
                  <a:ea typeface="Calibri" panose="020F0502020204030204" pitchFamily="34" charset="0"/>
                  <a:cs typeface="Kanit Light" panose="00000400000000000000" pitchFamily="2" charset="-34"/>
                </a:rPr>
                <a:t>1.</a:t>
              </a:r>
              <a:r>
                <a:rPr lang="en-US" dirty="0">
                  <a:latin typeface="Kanit Light" panose="00000400000000000000" pitchFamily="2" charset="-34"/>
                  <a:ea typeface="Calibri" panose="020F0502020204030204" pitchFamily="34" charset="0"/>
                  <a:cs typeface="Kanit Light" panose="00000400000000000000" pitchFamily="2" charset="-34"/>
                </a:rPr>
                <a:t>1</a:t>
              </a:r>
              <a:r>
                <a:rPr lang="th-TH" dirty="0">
                  <a:latin typeface="Kanit Light" panose="00000400000000000000" pitchFamily="2" charset="-34"/>
                  <a:ea typeface="Calibri" panose="020F0502020204030204" pitchFamily="34" charset="0"/>
                  <a:cs typeface="Kanit Light" panose="00000400000000000000" pitchFamily="2" charset="-34"/>
                </a:rPr>
                <a:t> ภาษาไทย</a:t>
              </a:r>
              <a:endParaRPr lang="en-US" dirty="0">
                <a:effectLst/>
                <a:latin typeface="Kanit Light" panose="00000400000000000000" pitchFamily="2" charset="-34"/>
                <a:ea typeface="Calibri" panose="020F0502020204030204" pitchFamily="34" charset="0"/>
                <a:cs typeface="Kanit Light" panose="00000400000000000000" pitchFamily="2" charset="-34"/>
              </a:endParaRPr>
            </a:p>
          </p:txBody>
        </p:sp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id="{C32FDEC6-304D-4FA2-A480-9AF16EA77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787" y="2077261"/>
              <a:ext cx="2308159" cy="1912628"/>
            </a:xfrm>
            <a:prstGeom prst="rect">
              <a:avLst/>
            </a:prstGeom>
          </p:spPr>
        </p:pic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AE6A0E58-221A-4354-B1F8-2F006F4F45DF}"/>
              </a:ext>
            </a:extLst>
          </p:cNvPr>
          <p:cNvGrpSpPr/>
          <p:nvPr/>
        </p:nvGrpSpPr>
        <p:grpSpPr>
          <a:xfrm>
            <a:off x="1839620" y="2579310"/>
            <a:ext cx="2016862" cy="2179682"/>
            <a:chOff x="8534695" y="1719333"/>
            <a:chExt cx="3165329" cy="3249940"/>
          </a:xfrm>
        </p:grpSpPr>
        <p:sp>
          <p:nvSpPr>
            <p:cNvPr id="5" name="สี่เหลี่ยมผืนผ้า 4">
              <a:extLst>
                <a:ext uri="{FF2B5EF4-FFF2-40B4-BE49-F238E27FC236}">
                  <a16:creationId xmlns:a16="http://schemas.microsoft.com/office/drawing/2014/main" id="{1C5D9A64-590D-4FB2-B7F2-A4B57F82AF05}"/>
                </a:ext>
              </a:extLst>
            </p:cNvPr>
            <p:cNvSpPr/>
            <p:nvPr/>
          </p:nvSpPr>
          <p:spPr>
            <a:xfrm>
              <a:off x="8534695" y="4599941"/>
              <a:ext cx="316532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Kanit Light" panose="00000400000000000000" pitchFamily="2" charset="-34"/>
                  <a:ea typeface="Calibri" panose="020F0502020204030204" pitchFamily="34" charset="0"/>
                  <a:cs typeface="Kanit Light" panose="00000400000000000000" pitchFamily="2" charset="-34"/>
                </a:rPr>
                <a:t>1.</a:t>
              </a:r>
              <a:r>
                <a:rPr lang="th-TH" dirty="0">
                  <a:solidFill>
                    <a:schemeClr val="bg2">
                      <a:lumMod val="25000"/>
                    </a:schemeClr>
                  </a:solidFill>
                  <a:latin typeface="Kanit Light" panose="00000400000000000000" pitchFamily="2" charset="-34"/>
                  <a:ea typeface="Calibri" panose="020F0502020204030204" pitchFamily="34" charset="0"/>
                  <a:cs typeface="Kanit Light" panose="00000400000000000000" pitchFamily="2" charset="-34"/>
                </a:rPr>
                <a:t>3 การแต่งกาย</a:t>
              </a:r>
              <a:endParaRPr lang="th-TH" dirty="0">
                <a:solidFill>
                  <a:schemeClr val="bg2">
                    <a:lumMod val="25000"/>
                  </a:schemeClr>
                </a:solidFill>
                <a:latin typeface="Kanit Light" panose="00000400000000000000" pitchFamily="2" charset="-34"/>
                <a:cs typeface="Kanit Light" panose="00000400000000000000" pitchFamily="2" charset="-34"/>
              </a:endParaRPr>
            </a:p>
          </p:txBody>
        </p:sp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40E33B8C-8364-48B7-A717-A04285EA6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4272" y="1719333"/>
              <a:ext cx="2786172" cy="2646960"/>
            </a:xfrm>
            <a:prstGeom prst="rect">
              <a:avLst/>
            </a:prstGeom>
          </p:spPr>
        </p:pic>
      </p:grp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6DE8A2AC-6618-43F1-9DD0-B91CC2CB4E4F}"/>
              </a:ext>
            </a:extLst>
          </p:cNvPr>
          <p:cNvSpPr/>
          <p:nvPr/>
        </p:nvSpPr>
        <p:spPr>
          <a:xfrm>
            <a:off x="4177481" y="415878"/>
            <a:ext cx="8347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เอกลักษณ์ของวัฒนธรรมไทย</a:t>
            </a:r>
            <a:endParaRPr lang="en-US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78" name="สี่เหลี่ยมผืนผ้า 77">
            <a:extLst>
              <a:ext uri="{FF2B5EF4-FFF2-40B4-BE49-F238E27FC236}">
                <a16:creationId xmlns:a16="http://schemas.microsoft.com/office/drawing/2014/main" id="{7FB2C592-AF7B-4B72-8B0C-2DB558E65B46}"/>
              </a:ext>
            </a:extLst>
          </p:cNvPr>
          <p:cNvSpPr/>
          <p:nvPr/>
        </p:nvSpPr>
        <p:spPr>
          <a:xfrm rot="13500000">
            <a:off x="8254529" y="6451698"/>
            <a:ext cx="1539705" cy="29064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9" name="สี่เหลี่ยมผืนผ้า 78">
            <a:extLst>
              <a:ext uri="{FF2B5EF4-FFF2-40B4-BE49-F238E27FC236}">
                <a16:creationId xmlns:a16="http://schemas.microsoft.com/office/drawing/2014/main" id="{59019C24-851F-486A-89F9-FCB46DD489E3}"/>
              </a:ext>
            </a:extLst>
          </p:cNvPr>
          <p:cNvSpPr/>
          <p:nvPr/>
        </p:nvSpPr>
        <p:spPr>
          <a:xfrm rot="13500000">
            <a:off x="9163450" y="6470174"/>
            <a:ext cx="1539705" cy="29064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0" name="สี่เหลี่ยมผืนผ้า 79">
            <a:extLst>
              <a:ext uri="{FF2B5EF4-FFF2-40B4-BE49-F238E27FC236}">
                <a16:creationId xmlns:a16="http://schemas.microsoft.com/office/drawing/2014/main" id="{C32385E5-85A7-49D7-95E1-DCA3478C5D5C}"/>
              </a:ext>
            </a:extLst>
          </p:cNvPr>
          <p:cNvSpPr/>
          <p:nvPr/>
        </p:nvSpPr>
        <p:spPr>
          <a:xfrm rot="13500000">
            <a:off x="10038167" y="6547685"/>
            <a:ext cx="1539705" cy="2906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1" name="สี่เหลี่ยมผืนผ้า 80">
            <a:extLst>
              <a:ext uri="{FF2B5EF4-FFF2-40B4-BE49-F238E27FC236}">
                <a16:creationId xmlns:a16="http://schemas.microsoft.com/office/drawing/2014/main" id="{F6478745-835F-42DD-BF9F-69303A21CED2}"/>
              </a:ext>
            </a:extLst>
          </p:cNvPr>
          <p:cNvSpPr/>
          <p:nvPr/>
        </p:nvSpPr>
        <p:spPr>
          <a:xfrm rot="13500000">
            <a:off x="10929686" y="6561415"/>
            <a:ext cx="1539705" cy="290643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E64256-9EAB-4830-A971-75DEE7149540}"/>
              </a:ext>
            </a:extLst>
          </p:cNvPr>
          <p:cNvSpPr/>
          <p:nvPr/>
        </p:nvSpPr>
        <p:spPr>
          <a:xfrm>
            <a:off x="238507" y="1447076"/>
            <a:ext cx="743450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1. </a:t>
            </a:r>
            <a:r>
              <a:rPr lang="th-TH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วัฒนธรรมไทยที่แสดงถึงความเป็นชาติไทย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387539" y="3984382"/>
            <a:ext cx="2838796" cy="2359203"/>
            <a:chOff x="-387539" y="3984382"/>
            <a:chExt cx="2838796" cy="2359203"/>
          </a:xfrm>
        </p:grpSpPr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id="{48E80F64-019C-46CE-AE92-576BCB5582F0}"/>
                </a:ext>
              </a:extLst>
            </p:cNvPr>
            <p:cNvSpPr/>
            <p:nvPr/>
          </p:nvSpPr>
          <p:spPr>
            <a:xfrm>
              <a:off x="-387539" y="5959697"/>
              <a:ext cx="2838796" cy="383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dirty="0">
                  <a:latin typeface="Kanit Light" panose="00000400000000000000" pitchFamily="2" charset="-34"/>
                  <a:ea typeface="Calibri" panose="020F0502020204030204" pitchFamily="34" charset="0"/>
                  <a:cs typeface="Kanit Light" panose="00000400000000000000" pitchFamily="2" charset="-34"/>
                </a:rPr>
                <a:t>1.</a:t>
              </a:r>
              <a:r>
                <a:rPr lang="th-TH" dirty="0">
                  <a:latin typeface="Kanit Light" panose="00000400000000000000" pitchFamily="2" charset="-34"/>
                  <a:ea typeface="Calibri" panose="020F0502020204030204" pitchFamily="34" charset="0"/>
                  <a:cs typeface="Kanit Light" panose="00000400000000000000" pitchFamily="2" charset="-34"/>
                </a:rPr>
                <a:t>2 อาหารไทย</a:t>
              </a:r>
              <a:endParaRPr lang="en-US" dirty="0">
                <a:latin typeface="Kanit Light" panose="00000400000000000000" pitchFamily="2" charset="-34"/>
                <a:ea typeface="Calibri" panose="020F0502020204030204" pitchFamily="34" charset="0"/>
                <a:cs typeface="Kanit Light" panose="00000400000000000000" pitchFamily="2" charset="-34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07" t="2296" r="32998" b="67269"/>
            <a:stretch/>
          </p:blipFill>
          <p:spPr>
            <a:xfrm>
              <a:off x="8974" y="3984382"/>
              <a:ext cx="2126974" cy="2087217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2D8DC1C9-BE50-4C49-B2F2-82F8C4D8E168}"/>
              </a:ext>
            </a:extLst>
          </p:cNvPr>
          <p:cNvSpPr/>
          <p:nvPr/>
        </p:nvSpPr>
        <p:spPr>
          <a:xfrm>
            <a:off x="4197768" y="2051025"/>
            <a:ext cx="79077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2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. </a:t>
            </a:r>
            <a:r>
              <a:rPr lang="th-TH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วัฒนธรรมไทย</a:t>
            </a:r>
            <a:r>
              <a:rPr lang="th-TH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ที่ทำให้เกิดความเป็นระเบียบ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D18F342-A9E7-418D-BEC1-6F2C8821650A}"/>
              </a:ext>
            </a:extLst>
          </p:cNvPr>
          <p:cNvSpPr/>
          <p:nvPr/>
        </p:nvSpPr>
        <p:spPr>
          <a:xfrm>
            <a:off x="4225041" y="2941280"/>
            <a:ext cx="79077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3. </a:t>
            </a:r>
            <a:r>
              <a:rPr lang="th-TH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วัฒนธรรมไทยที่หล่อหลอมบุคลิก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41EE79-D6A1-4C09-A7C0-9213F5F38199}"/>
              </a:ext>
            </a:extLst>
          </p:cNvPr>
          <p:cNvSpPr/>
          <p:nvPr/>
        </p:nvSpPr>
        <p:spPr>
          <a:xfrm>
            <a:off x="4259084" y="3841304"/>
            <a:ext cx="790776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4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. </a:t>
            </a:r>
            <a:r>
              <a:rPr lang="th-TH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วัฒนธรรมไทยที่ก่อให้เกิดความเป็นอันหนึ่งอันเดียวกัน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71A2177-5F8E-4C86-BDA9-11946C96D96B}"/>
              </a:ext>
            </a:extLst>
          </p:cNvPr>
          <p:cNvSpPr/>
          <p:nvPr/>
        </p:nvSpPr>
        <p:spPr>
          <a:xfrm>
            <a:off x="4300981" y="5214993"/>
            <a:ext cx="790776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5. </a:t>
            </a:r>
            <a:r>
              <a:rPr lang="th-TH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วัฒนธรรมไทยที่ทำให้เศ</a:t>
            </a:r>
            <a:r>
              <a:rPr lang="th-TH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รษฐกิจของชาติมั่นคงและพึ่งพาตนเองได้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818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1"/>
          <p:cNvSpPr/>
          <p:nvPr/>
        </p:nvSpPr>
        <p:spPr>
          <a:xfrm flipV="1">
            <a:off x="-1" y="1159795"/>
            <a:ext cx="4412975" cy="56982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 20"/>
          <p:cNvSpPr/>
          <p:nvPr/>
        </p:nvSpPr>
        <p:spPr>
          <a:xfrm>
            <a:off x="0" y="-19878"/>
            <a:ext cx="12333649" cy="118935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Rectangle 3"/>
          <p:cNvSpPr/>
          <p:nvPr/>
        </p:nvSpPr>
        <p:spPr>
          <a:xfrm>
            <a:off x="716272" y="223635"/>
            <a:ext cx="112305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3550" indent="-463550">
              <a:buAutoNum type="arabicPeriod"/>
            </a:pPr>
            <a:r>
              <a:rPr lang="th-TH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วัฒนธรรมไทยในภาคตะวันออกเฉียงเหนือ</a:t>
            </a:r>
          </a:p>
        </p:txBody>
      </p:sp>
      <p:sp>
        <p:nvSpPr>
          <p:cNvPr id="8" name="Rectangle 7"/>
          <p:cNvSpPr/>
          <p:nvPr/>
        </p:nvSpPr>
        <p:spPr>
          <a:xfrm>
            <a:off x="537368" y="1482050"/>
            <a:ext cx="27369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8763" indent="-258763">
              <a:buFont typeface="Arial" panose="020B0604020202020204" pitchFamily="34" charset="0"/>
              <a:buChar char="•"/>
            </a:pPr>
            <a:r>
              <a:rPr lang="th-T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การแต่งกาย</a:t>
            </a:r>
          </a:p>
        </p:txBody>
      </p:sp>
      <p:sp>
        <p:nvSpPr>
          <p:cNvPr id="9" name="Rectangle 8"/>
          <p:cNvSpPr/>
          <p:nvPr/>
        </p:nvSpPr>
        <p:spPr>
          <a:xfrm>
            <a:off x="537368" y="2349149"/>
            <a:ext cx="23057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8763" indent="-258763">
              <a:buFont typeface="Arial" panose="020B0604020202020204" pitchFamily="34" charset="0"/>
              <a:buChar char="•"/>
            </a:pPr>
            <a:r>
              <a:rPr lang="th-T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ที่อยู่อาศัย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6651" y="3147413"/>
            <a:ext cx="1630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8763" indent="-258763">
              <a:buFont typeface="Arial" panose="020B0604020202020204" pitchFamily="34" charset="0"/>
              <a:buChar char="•"/>
            </a:pPr>
            <a:r>
              <a:rPr lang="th-T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อาหาร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7468" y="4008897"/>
            <a:ext cx="33589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8763" indent="-258763">
              <a:buFont typeface="Arial" panose="020B0604020202020204" pitchFamily="34" charset="0"/>
              <a:buChar char="•"/>
            </a:pPr>
            <a:r>
              <a:rPr lang="th-T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นาฏศิลป์ ดนตรี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7468" y="4904096"/>
            <a:ext cx="30303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8763" indent="-258763">
              <a:buFont typeface="Arial" panose="020B0604020202020204" pitchFamily="34" charset="0"/>
              <a:buChar char="•"/>
            </a:pPr>
            <a:r>
              <a:rPr lang="th-T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จารีตประเพณี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5" r="27385"/>
          <a:stretch/>
        </p:blipFill>
        <p:spPr>
          <a:xfrm>
            <a:off x="3038632" y="1104182"/>
            <a:ext cx="2007704" cy="36482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401143" y="3826878"/>
            <a:ext cx="250741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นุ่งซิ่น </a:t>
            </a:r>
          </a:p>
          <a:p>
            <a:r>
              <a:rPr lang="th-TH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ใส่เสื้อแขนยาว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69" b="43825" l="4351" r="391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488" b="51305"/>
          <a:stretch/>
        </p:blipFill>
        <p:spPr>
          <a:xfrm>
            <a:off x="8000756" y="1835993"/>
            <a:ext cx="4760518" cy="376613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805251" y="1526046"/>
            <a:ext cx="294503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หลังคาทรงจั่วสูง</a:t>
            </a:r>
          </a:p>
          <a:p>
            <a:r>
              <a:rPr lang="th-TH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พื้นยกสูง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43110" y="5105424"/>
            <a:ext cx="5673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ข้าวเหนียว ส้มตำ อาหารเรียบง่าย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43110" y="5824098"/>
            <a:ext cx="75905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เซิ้ง ฟ้อนผู้ไทย  หมอลำ ดนตรีมีแคน โปงลาง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32" b="97337" l="9987" r="899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868" y="1255876"/>
            <a:ext cx="3041487" cy="30414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335648" y="2896898"/>
            <a:ext cx="31438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งานบุญคูณลาน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63047" y="2418759"/>
            <a:ext cx="26821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งานบุญบั้งไฟ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35648" y="1869567"/>
            <a:ext cx="31293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งานบุญข้าวสาก</a:t>
            </a:r>
          </a:p>
        </p:txBody>
      </p:sp>
    </p:spTree>
    <p:extLst>
      <p:ext uri="{BB962C8B-B14F-4D97-AF65-F5344CB8AC3E}">
        <p14:creationId xmlns:p14="http://schemas.microsoft.com/office/powerpoint/2010/main" val="108776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8" grpId="0"/>
      <p:bldP spid="9" grpId="0"/>
      <p:bldP spid="10" grpId="0"/>
      <p:bldP spid="11" grpId="0"/>
      <p:bldP spid="12" grpId="0"/>
      <p:bldP spid="14" grpId="0"/>
      <p:bldP spid="14" grpId="1"/>
      <p:bldP spid="17" grpId="0"/>
      <p:bldP spid="17" grpId="1"/>
      <p:bldP spid="18" grpId="0"/>
      <p:bldP spid="18" grpId="1"/>
      <p:bldP spid="19" grpId="0"/>
      <p:bldP spid="19" grpId="1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6">
      <a:majorFont>
        <a:latin typeface="Calibri Light"/>
        <a:ea typeface=""/>
        <a:cs typeface="Kanit"/>
      </a:majorFont>
      <a:minorFont>
        <a:latin typeface="Calibri"/>
        <a:ea typeface=""/>
        <a:cs typeface="Kanit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1195</TotalTime>
  <Words>624</Words>
  <Application>Microsoft Office PowerPoint</Application>
  <PresentationFormat>แบบจอกว้าง</PresentationFormat>
  <Paragraphs>103</Paragraphs>
  <Slides>12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12</vt:i4>
      </vt:variant>
    </vt:vector>
  </HeadingPairs>
  <TitlesOfParts>
    <vt:vector size="20" baseType="lpstr">
      <vt:lpstr>AngsanaUPC</vt:lpstr>
      <vt:lpstr>Arial</vt:lpstr>
      <vt:lpstr>Calibri</vt:lpstr>
      <vt:lpstr>Calibri Light</vt:lpstr>
      <vt:lpstr>Kanit</vt:lpstr>
      <vt:lpstr>Kanit ExtraLight</vt:lpstr>
      <vt:lpstr>Kanit Light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ITMoney14</cp:lastModifiedBy>
  <cp:revision>44</cp:revision>
  <dcterms:created xsi:type="dcterms:W3CDTF">2019-05-28T12:33:00Z</dcterms:created>
  <dcterms:modified xsi:type="dcterms:W3CDTF">2024-07-11T07:11:31Z</dcterms:modified>
</cp:coreProperties>
</file>