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Kanit ExtraLight" charset="-34"/>
      <p:regular r:id="rId24"/>
      <p:italic r:id="rId25"/>
    </p:embeddedFont>
    <p:embeddedFont>
      <p:font typeface="Cordia New" pitchFamily="34" charset="-34"/>
      <p:regular r:id="rId26"/>
      <p:bold r:id="rId27"/>
      <p:italic r:id="rId28"/>
      <p:boldItalic r:id="rId29"/>
    </p:embeddedFont>
    <p:embeddedFont>
      <p:font typeface="Angsana New" pitchFamily="18" charset="-34"/>
      <p:regular r:id="rId30"/>
      <p:bold r:id="rId31"/>
      <p:italic r:id="rId32"/>
      <p:boldItalic r:id="rId33"/>
    </p:embeddedFont>
    <p:embeddedFont>
      <p:font typeface="Kanit Medium" charset="-34"/>
      <p:regular r:id="rId34"/>
      <p:italic r:id="rId35"/>
    </p:embeddedFont>
    <p:embeddedFont>
      <p:font typeface="Kanit Light" charset="-34"/>
      <p:regular r:id="rId36"/>
      <p:italic r:id="rId37"/>
    </p:embeddedFont>
    <p:embeddedFont>
      <p:font typeface="Kanit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4B3C"/>
    <a:srgbClr val="004C71"/>
    <a:srgbClr val="FDFCF7"/>
    <a:srgbClr val="D09E00"/>
    <a:srgbClr val="67999A"/>
    <a:srgbClr val="333F50"/>
    <a:srgbClr val="0B0100"/>
    <a:srgbClr val="F0ECE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1" autoAdjust="0"/>
    <p:restoredTop sz="93899" autoAdjust="0"/>
  </p:normalViewPr>
  <p:slideViewPr>
    <p:cSldViewPr snapToGrid="0">
      <p:cViewPr>
        <p:scale>
          <a:sx n="60" d="100"/>
          <a:sy n="60" d="100"/>
        </p:scale>
        <p:origin x="-2508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ED02-9E7A-4B3A-84CC-033D89ACF7AE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69615-8996-4CB8-85CA-F025D36535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562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9615-8996-4CB8-85CA-F025D365357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6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9615-8996-4CB8-85CA-F025D365357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290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69615-8996-4CB8-85CA-F025D365357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620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9552F3D-8807-4B85-9BCA-3A46E98A3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EEFCBB06-64AD-4524-B00D-60884F638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087D986-FD80-4EE7-B6BF-591AF0F6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AF02830-0B58-4C8B-AF29-3E663E3F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05014204-042C-41DE-9809-3623F9FB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54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12917F0-9E37-4307-AE9B-308567FA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CA8A7BA-0E05-401D-B463-E7632BC34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16092A3-EB5E-4C4E-8965-67E51627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1CEFD6A-2B11-42F5-91AC-2BFC36AD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212F325-896C-4E5C-8975-13ECBAA0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0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F7D45D29-7581-4366-B4FC-940E046EE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6680CE31-E5FA-497C-B0EC-4331F95AC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1605E791-4B87-486B-8D37-5A4AF6ED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FEC6EED-1D3E-4AFD-8027-A7E63D21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7DD1326-4898-4E72-8329-44E4C24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3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4D4FC7-3DB2-4CD2-832F-37E28CFB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7A060D3-A0C6-4764-860C-66C59F3CD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EDD34FE-6FF2-49D8-B03B-4FE37065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3406EBA-FDD6-4D0C-9FCE-6C8E7BDA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435AD7E-EC98-44A8-8037-94BF33E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740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7CF1B88-2999-41E7-ABF6-ABEAADF1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24298602-9D94-44C4-B440-14E0F28C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7EDFB4-394A-4A2F-ADD8-CB6F9C1A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6574510-370F-4A0B-84A4-0F4D1A6D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05F86351-F80F-4AC7-BEDA-5E020698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39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C56B595-28E8-4848-A354-81906CE7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6124D69-E36B-4E9B-86BD-86813007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E581E85-A247-453D-A027-34EB9AC7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D7FE340-7486-49D8-80D2-F70BCC63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F3C28B76-A1FD-40F2-B9DA-0B83AB11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82E279F-3F04-486B-BEE8-422B3EAC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177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12FA7D9-3850-47D1-8E09-E3A2A43F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3081DC92-8A14-4013-9D6A-19E498549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E68DFA9E-D012-4A7D-B808-A3DE3DE48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5EE66CC5-10F9-4148-BD13-2A1BDECB8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24D30FE3-7CFF-423D-927D-785DD1816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2FD0A9B2-9165-41E2-9BB5-874E4EA4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F046B450-70DD-4D0B-8443-8FC29F70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7432FC5E-96E5-4FC8-BDC9-4AF4C637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10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A2D0865-BC97-42E1-AFD0-C1541819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801B0D4D-37F4-466F-BD58-A9F20A36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41FC99B-1AC3-4C08-9BB7-3E8E5371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F6EE4BA-4412-418F-BB0C-B450C6C0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16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C7B3A156-EADF-40B0-A7F0-275EAF02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3DC890B6-BD0A-4563-9653-0C58E9C3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F5BD416-80A3-4B50-8D33-E68723CB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97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9C45B83-739A-4F4A-878A-E8530464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1269934-745E-49C5-A4E1-E298644E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539FBDB2-A36D-42F8-A34A-47DFCB38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032824C-16F5-433F-8E71-0993F7BB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5945686-A10D-46DB-9604-BE4498FD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DAFB10F-434F-44BF-9B8F-D3B299DD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98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FBA917B-4C9B-4803-85FA-AA3D8129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2BAB204F-51E4-4250-B731-52FD16F15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1042BFD-85B6-430B-ACE7-EF2E7301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2125385D-B938-4349-AE8A-5E33B358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507E8DA5-744B-4D3E-9408-AECD8959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03B3AC6-A10B-4468-9CFD-3A44C968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22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E14D6087-4D16-46AB-97D8-552067B1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B2696D28-5D8E-41E9-82DA-1161A213E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C960389-7F93-4A8C-8816-44EE017AD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5CC4-2267-4715-A169-826E2D9879FF}" type="datetimeFigureOut">
              <a:rPr lang="th-TH" smtClean="0"/>
              <a:t>01/04/62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F9264A0-EB16-4D0A-A063-B83C4D936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C56E56B-D14A-4BE7-9ABF-918807818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BEB3-9448-42BE-A72A-28916BE56A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90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xmlns="" id="{820E1B0D-225F-4EEC-A3EF-17DA75D4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239" y="-3818253"/>
            <a:ext cx="13262478" cy="13262478"/>
          </a:xfrm>
          <a:prstGeom prst="rect">
            <a:avLst/>
          </a:prstGeom>
        </p:spPr>
      </p:pic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85094141-3503-4332-8EB8-0DC1236DB1CD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0E777B83-B6E4-4330-93FC-86CD14EDF9BA}"/>
              </a:ext>
            </a:extLst>
          </p:cNvPr>
          <p:cNvSpPr txBox="1"/>
          <p:nvPr/>
        </p:nvSpPr>
        <p:spPr>
          <a:xfrm>
            <a:off x="3794937" y="5100431"/>
            <a:ext cx="4169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กับการดำเนินชีวิต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3F6C4940-7EC8-4B50-87DC-D7ADB54D218B}"/>
              </a:ext>
            </a:extLst>
          </p:cNvPr>
          <p:cNvSpPr txBox="1"/>
          <p:nvPr/>
        </p:nvSpPr>
        <p:spPr>
          <a:xfrm>
            <a:off x="4690938" y="4267501"/>
            <a:ext cx="279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ศาสนา</a:t>
            </a:r>
          </a:p>
        </p:txBody>
      </p:sp>
      <p:grpSp>
        <p:nvGrpSpPr>
          <p:cNvPr id="1025" name="กลุ่ม 1024">
            <a:extLst>
              <a:ext uri="{FF2B5EF4-FFF2-40B4-BE49-F238E27FC236}">
                <a16:creationId xmlns:a16="http://schemas.microsoft.com/office/drawing/2014/main" xmlns="" id="{2D3EB2AB-4701-464E-A768-00D4B4B17EE3}"/>
              </a:ext>
            </a:extLst>
          </p:cNvPr>
          <p:cNvGrpSpPr/>
          <p:nvPr/>
        </p:nvGrpSpPr>
        <p:grpSpPr>
          <a:xfrm>
            <a:off x="8635943" y="-406399"/>
            <a:ext cx="2518356" cy="2826897"/>
            <a:chOff x="8242380" y="1"/>
            <a:chExt cx="2835776" cy="3183206"/>
          </a:xfrm>
        </p:grpSpPr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xmlns="" id="{FCE80349-7210-424F-94F9-897DB6769E90}"/>
                </a:ext>
              </a:extLst>
            </p:cNvPr>
            <p:cNvGrpSpPr/>
            <p:nvPr/>
          </p:nvGrpSpPr>
          <p:grpSpPr>
            <a:xfrm>
              <a:off x="8242380" y="1"/>
              <a:ext cx="2835776" cy="3183206"/>
              <a:chOff x="8242380" y="1"/>
              <a:chExt cx="2835776" cy="3183206"/>
            </a:xfrm>
          </p:grpSpPr>
          <p:sp>
            <p:nvSpPr>
              <p:cNvPr id="63" name="รูปแบบอิสระ: รูปร่าง 62">
                <a:extLst>
                  <a:ext uri="{FF2B5EF4-FFF2-40B4-BE49-F238E27FC236}">
                    <a16:creationId xmlns:a16="http://schemas.microsoft.com/office/drawing/2014/main" xmlns="" id="{A2E54E0E-35BE-4341-A5AE-99C03D2579D0}"/>
                  </a:ext>
                </a:extLst>
              </p:cNvPr>
              <p:cNvSpPr/>
              <p:nvPr/>
            </p:nvSpPr>
            <p:spPr>
              <a:xfrm rot="16200000">
                <a:off x="8068666" y="173715"/>
                <a:ext cx="3183204" cy="2835776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สามเหลี่ยมมุมฉาก 61">
                <a:extLst>
                  <a:ext uri="{FF2B5EF4-FFF2-40B4-BE49-F238E27FC236}">
                    <a16:creationId xmlns:a16="http://schemas.microsoft.com/office/drawing/2014/main" xmlns="" id="{1A4639DA-FA19-40A3-B753-DDC74209CE31}"/>
                  </a:ext>
                </a:extLst>
              </p:cNvPr>
              <p:cNvSpPr/>
              <p:nvPr/>
            </p:nvSpPr>
            <p:spPr>
              <a:xfrm flipV="1">
                <a:off x="10595114" y="2700165"/>
                <a:ext cx="483042" cy="483042"/>
              </a:xfrm>
              <a:prstGeom prst="rtTriangle">
                <a:avLst/>
              </a:prstGeom>
              <a:solidFill>
                <a:srgbClr val="D09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xmlns="" id="{2A816836-5146-46CE-905E-D8E7DF25B3E2}"/>
                </a:ext>
              </a:extLst>
            </p:cNvPr>
            <p:cNvSpPr txBox="1"/>
            <p:nvPr/>
          </p:nvSpPr>
          <p:spPr>
            <a:xfrm>
              <a:off x="8503582" y="1417125"/>
              <a:ext cx="2283748" cy="1039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5400" b="1" dirty="0">
                  <a:latin typeface="Kanit ExtraLight" panose="00000300000000000000" pitchFamily="2" charset="-34"/>
                  <a:cs typeface="Kanit ExtraLight" panose="00000300000000000000" pitchFamily="2" charset="-34"/>
                </a:rPr>
                <a:t>บทที่ </a:t>
              </a:r>
              <a:r>
                <a:rPr lang="en-US" sz="5400" b="1" dirty="0">
                  <a:latin typeface="Kanit ExtraLight" panose="00000300000000000000" pitchFamily="2" charset="-34"/>
                  <a:cs typeface="Kanit ExtraLight" panose="00000300000000000000" pitchFamily="2" charset="-34"/>
                </a:rPr>
                <a:t>7</a:t>
              </a:r>
              <a:endParaRPr lang="th-TH" sz="5400" b="1" dirty="0">
                <a:latin typeface="Kanit ExtraLight" panose="00000300000000000000" pitchFamily="2" charset="-34"/>
                <a:cs typeface="Kanit ExtraLight" panose="00000300000000000000" pitchFamily="2" charset="-34"/>
              </a:endParaRPr>
            </a:p>
          </p:txBody>
        </p: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964C1256-F787-449C-840C-11171A04E332}"/>
                </a:ext>
              </a:extLst>
            </p:cNvPr>
            <p:cNvCxnSpPr/>
            <p:nvPr/>
          </p:nvCxnSpPr>
          <p:spPr>
            <a:xfrm>
              <a:off x="8630107" y="2456835"/>
              <a:ext cx="20857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75030F07-DD43-43B7-9767-61D905D5DB34}"/>
              </a:ext>
            </a:extLst>
          </p:cNvPr>
          <p:cNvSpPr txBox="1"/>
          <p:nvPr/>
        </p:nvSpPr>
        <p:spPr>
          <a:xfrm>
            <a:off x="1399032" y="177543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77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52B99027-9E63-4E52-92BA-D3C2B6C98C18}"/>
              </a:ext>
            </a:extLst>
          </p:cNvPr>
          <p:cNvSpPr/>
          <p:nvPr/>
        </p:nvSpPr>
        <p:spPr>
          <a:xfrm>
            <a:off x="0" y="-12881"/>
            <a:ext cx="12337216" cy="6901458"/>
          </a:xfrm>
          <a:prstGeom prst="rect">
            <a:avLst/>
          </a:prstGeom>
          <a:solidFill>
            <a:srgbClr val="0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xmlns="" id="{0C7FE733-31A7-49C3-BAE0-84E20FEF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00" y="1355680"/>
            <a:ext cx="8317000" cy="5540402"/>
          </a:xfrm>
          <a:prstGeom prst="rect">
            <a:avLst/>
          </a:prstGeom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xmlns="" id="{E3F4BE89-4A86-4EDA-973D-1E0AE922BF1B}"/>
              </a:ext>
            </a:extLst>
          </p:cNvPr>
          <p:cNvGrpSpPr/>
          <p:nvPr/>
        </p:nvGrpSpPr>
        <p:grpSpPr>
          <a:xfrm>
            <a:off x="1088332" y="324648"/>
            <a:ext cx="10015336" cy="1675529"/>
            <a:chOff x="992514" y="651486"/>
            <a:chExt cx="10015336" cy="1675529"/>
          </a:xfrm>
        </p:grpSpPr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xmlns="" id="{E14ED6EF-6DC2-4AC1-A2EA-5C5944D0D878}"/>
                </a:ext>
              </a:extLst>
            </p:cNvPr>
            <p:cNvGrpSpPr/>
            <p:nvPr/>
          </p:nvGrpSpPr>
          <p:grpSpPr>
            <a:xfrm>
              <a:off x="992514" y="651486"/>
              <a:ext cx="2811502" cy="1675529"/>
              <a:chOff x="992514" y="651486"/>
              <a:chExt cx="2811502" cy="1675529"/>
            </a:xfrm>
          </p:grpSpPr>
          <p:sp>
            <p:nvSpPr>
              <p:cNvPr id="14" name="วงรี 13">
                <a:extLst>
                  <a:ext uri="{FF2B5EF4-FFF2-40B4-BE49-F238E27FC236}">
                    <a16:creationId xmlns:a16="http://schemas.microsoft.com/office/drawing/2014/main" xmlns="" id="{479E06A4-CFCB-4EBF-8C68-4FFD84B9B215}"/>
                  </a:ext>
                </a:extLst>
              </p:cNvPr>
              <p:cNvSpPr/>
              <p:nvPr/>
            </p:nvSpPr>
            <p:spPr>
              <a:xfrm>
                <a:off x="992514" y="651486"/>
                <a:ext cx="773829" cy="7738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15" name="กลุ่ม 14">
                <a:extLst>
                  <a:ext uri="{FF2B5EF4-FFF2-40B4-BE49-F238E27FC236}">
                    <a16:creationId xmlns:a16="http://schemas.microsoft.com/office/drawing/2014/main" xmlns="" id="{5CECBABD-8A57-4A85-959B-AFE78209367B}"/>
                  </a:ext>
                </a:extLst>
              </p:cNvPr>
              <p:cNvGrpSpPr/>
              <p:nvPr/>
            </p:nvGrpSpPr>
            <p:grpSpPr>
              <a:xfrm>
                <a:off x="1340216" y="981974"/>
                <a:ext cx="2463800" cy="1345041"/>
                <a:chOff x="2034694" y="835624"/>
                <a:chExt cx="2463800" cy="1345041"/>
              </a:xfrm>
            </p:grpSpPr>
            <p:sp>
              <p:nvSpPr>
                <p:cNvPr id="16" name="สี่เหลี่ยมผืนผ้า: ตัดมุมด้านทแยง 15">
                  <a:extLst>
                    <a:ext uri="{FF2B5EF4-FFF2-40B4-BE49-F238E27FC236}">
                      <a16:creationId xmlns:a16="http://schemas.microsoft.com/office/drawing/2014/main" xmlns="" id="{C2B0B536-0485-4797-95BA-84B0663D1CF3}"/>
                    </a:ext>
                  </a:extLst>
                </p:cNvPr>
                <p:cNvSpPr/>
                <p:nvPr/>
              </p:nvSpPr>
              <p:spPr>
                <a:xfrm>
                  <a:off x="2034694" y="835624"/>
                  <a:ext cx="2463800" cy="1345041"/>
                </a:xfrm>
                <a:prstGeom prst="snip2DiagRect">
                  <a:avLst/>
                </a:prstGeom>
                <a:solidFill>
                  <a:srgbClr val="2F41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" name="กล่องข้อความ 16">
                  <a:extLst>
                    <a:ext uri="{FF2B5EF4-FFF2-40B4-BE49-F238E27FC236}">
                      <a16:creationId xmlns:a16="http://schemas.microsoft.com/office/drawing/2014/main" xmlns="" id="{38A6EDA9-FB2D-40EB-B1C6-BECC41D3AFD4}"/>
                    </a:ext>
                  </a:extLst>
                </p:cNvPr>
                <p:cNvSpPr txBox="1"/>
                <p:nvPr/>
              </p:nvSpPr>
              <p:spPr>
                <a:xfrm>
                  <a:off x="2194826" y="1031092"/>
                  <a:ext cx="2143536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dirty="0">
                      <a:solidFill>
                        <a:schemeClr val="bg1"/>
                      </a:solidFill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ศาสนาสำคัญ</a:t>
                  </a:r>
                </a:p>
                <a:p>
                  <a:pPr algn="ctr"/>
                  <a:r>
                    <a:rPr lang="th-TH" dirty="0">
                      <a:solidFill>
                        <a:schemeClr val="bg1"/>
                      </a:solidFill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ของโลก</a:t>
                  </a:r>
                </a:p>
              </p:txBody>
            </p:sp>
          </p:grpSp>
        </p:grp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xmlns="" id="{8F390ED5-CEE9-47CC-BBAC-12197AA5C90D}"/>
                </a:ext>
              </a:extLst>
            </p:cNvPr>
            <p:cNvSpPr/>
            <p:nvPr/>
          </p:nvSpPr>
          <p:spPr>
            <a:xfrm>
              <a:off x="4189103" y="1001034"/>
              <a:ext cx="681874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ทุกศาสนามีเป้าหมายเดียวกันคือ “</a:t>
              </a:r>
              <a:r>
                <a:rPr lang="th-TH" sz="2000" dirty="0" err="1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การทำ</a:t>
              </a: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ความดี ละเว้นความชั่ว” แต่มีหลักในการปฏิบัติแตกต่างกัน ตามความเชื่อในแต่ละศาสนา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ปัจจุบันศาสนาสำคัญของโลกมี </a:t>
              </a:r>
              <a:r>
                <a:rPr lang="th-TH" sz="2400" dirty="0">
                  <a:solidFill>
                    <a:srgbClr val="D09E00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10 ศาสนา </a:t>
              </a: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ดังนี้ </a:t>
              </a:r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xmlns="" id="{C25B5513-319D-4E53-B5B5-6B31672C7214}"/>
              </a:ext>
            </a:extLst>
          </p:cNvPr>
          <p:cNvGrpSpPr/>
          <p:nvPr/>
        </p:nvGrpSpPr>
        <p:grpSpPr>
          <a:xfrm>
            <a:off x="1787607" y="2110585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18" name="สี่เหลี่ยมผืนผ้า: มุมมน 17">
              <a:extLst>
                <a:ext uri="{FF2B5EF4-FFF2-40B4-BE49-F238E27FC236}">
                  <a16:creationId xmlns:a16="http://schemas.microsoft.com/office/drawing/2014/main" xmlns="" id="{D0B76C80-C5F6-4AD2-9E09-2273115D4AB0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xmlns="" id="{FA723C5D-8870-4D81-BC2D-F46AD1929A7B}"/>
                </a:ext>
              </a:extLst>
            </p:cNvPr>
            <p:cNvSpPr/>
            <p:nvPr/>
          </p:nvSpPr>
          <p:spPr>
            <a:xfrm>
              <a:off x="2062271" y="2861061"/>
              <a:ext cx="24449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ศาสนาพราหมณ์-ฮินดู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xmlns="" id="{FC7C11DE-AF07-432C-B77A-C256B47ABCFD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" panose="00000500000000000000" pitchFamily="2" charset="-34"/>
                  <a:cs typeface="Kanit" panose="00000500000000000000" pitchFamily="2" charset="-34"/>
                </a:rPr>
                <a:t>1</a:t>
              </a:r>
              <a:endParaRPr lang="th-TH" sz="2400" dirty="0"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xmlns="" id="{CFCC2151-6D32-448B-9557-33069BFF119D}"/>
              </a:ext>
            </a:extLst>
          </p:cNvPr>
          <p:cNvGrpSpPr/>
          <p:nvPr/>
        </p:nvGrpSpPr>
        <p:grpSpPr>
          <a:xfrm>
            <a:off x="1776975" y="3046250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29" name="สี่เหลี่ยมผืนผ้า: มุมมน 28">
              <a:extLst>
                <a:ext uri="{FF2B5EF4-FFF2-40B4-BE49-F238E27FC236}">
                  <a16:creationId xmlns:a16="http://schemas.microsoft.com/office/drawing/2014/main" xmlns="" id="{F4C9F751-A386-4F53-B516-8094CB44973B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xmlns="" id="{34DF0CC9-D21F-4453-8E7D-61F91F5C3009}"/>
                </a:ext>
              </a:extLst>
            </p:cNvPr>
            <p:cNvSpPr/>
            <p:nvPr/>
          </p:nvSpPr>
          <p:spPr>
            <a:xfrm>
              <a:off x="2515715" y="2842569"/>
              <a:ext cx="13612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ศาสนาเชน </a:t>
              </a:r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xmlns="" id="{10998A41-9408-4348-B655-EF5876E48628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2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xmlns="" id="{AAFBF88F-7A08-4D1B-986E-2CD08A838C1E}"/>
              </a:ext>
            </a:extLst>
          </p:cNvPr>
          <p:cNvGrpSpPr/>
          <p:nvPr/>
        </p:nvGrpSpPr>
        <p:grpSpPr>
          <a:xfrm>
            <a:off x="1787607" y="3950838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33" name="สี่เหลี่ยมผืนผ้า: มุมมน 32">
              <a:extLst>
                <a:ext uri="{FF2B5EF4-FFF2-40B4-BE49-F238E27FC236}">
                  <a16:creationId xmlns:a16="http://schemas.microsoft.com/office/drawing/2014/main" xmlns="" id="{324AFA9C-D355-41CD-B605-E6F43050B5E6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xmlns="" id="{6BBB4FA9-433B-4468-8329-C78B1D662B59}"/>
                </a:ext>
              </a:extLst>
            </p:cNvPr>
            <p:cNvSpPr/>
            <p:nvPr/>
          </p:nvSpPr>
          <p:spPr>
            <a:xfrm>
              <a:off x="2306310" y="2854603"/>
              <a:ext cx="1758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พระพุทธศาสนา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35" name="วงรี 34">
              <a:extLst>
                <a:ext uri="{FF2B5EF4-FFF2-40B4-BE49-F238E27FC236}">
                  <a16:creationId xmlns:a16="http://schemas.microsoft.com/office/drawing/2014/main" xmlns="" id="{385556F3-C609-48D6-874A-8E8998B911FF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3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xmlns="" id="{33D2634A-2329-4BDF-955E-D93ED0F3CE6B}"/>
              </a:ext>
            </a:extLst>
          </p:cNvPr>
          <p:cNvGrpSpPr/>
          <p:nvPr/>
        </p:nvGrpSpPr>
        <p:grpSpPr>
          <a:xfrm>
            <a:off x="1787607" y="4875293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37" name="สี่เหลี่ยมผืนผ้า: มุมมน 36">
              <a:extLst>
                <a:ext uri="{FF2B5EF4-FFF2-40B4-BE49-F238E27FC236}">
                  <a16:creationId xmlns:a16="http://schemas.microsoft.com/office/drawing/2014/main" xmlns="" id="{B9BF1B90-2504-4786-BC16-3D7232020E0E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สี่เหลี่ยมผืนผ้า 37">
              <a:extLst>
                <a:ext uri="{FF2B5EF4-FFF2-40B4-BE49-F238E27FC236}">
                  <a16:creationId xmlns:a16="http://schemas.microsoft.com/office/drawing/2014/main" xmlns="" id="{833C9A95-09DD-471A-BA27-E018FF9C7E2F}"/>
                </a:ext>
              </a:extLst>
            </p:cNvPr>
            <p:cNvSpPr/>
            <p:nvPr/>
          </p:nvSpPr>
          <p:spPr>
            <a:xfrm>
              <a:off x="2530516" y="2865734"/>
              <a:ext cx="1188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ศาสนาสิข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xmlns="" id="{14053EFC-C870-45AA-9985-A4A664BE32B7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4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xmlns="" id="{E633F82A-AD92-41E6-8D93-26302ED936C2}"/>
              </a:ext>
            </a:extLst>
          </p:cNvPr>
          <p:cNvGrpSpPr/>
          <p:nvPr/>
        </p:nvGrpSpPr>
        <p:grpSpPr>
          <a:xfrm>
            <a:off x="1776975" y="5766771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41" name="สี่เหลี่ยมผืนผ้า: มุมมน 40">
              <a:extLst>
                <a:ext uri="{FF2B5EF4-FFF2-40B4-BE49-F238E27FC236}">
                  <a16:creationId xmlns:a16="http://schemas.microsoft.com/office/drawing/2014/main" xmlns="" id="{402DCA17-EA0E-4A74-8DAC-8E0D02039FF5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สี่เหลี่ยมผืนผ้า 41">
              <a:extLst>
                <a:ext uri="{FF2B5EF4-FFF2-40B4-BE49-F238E27FC236}">
                  <a16:creationId xmlns:a16="http://schemas.microsoft.com/office/drawing/2014/main" xmlns="" id="{DFEB9947-BCE0-41DB-BFF1-8747BD53CCE5}"/>
                </a:ext>
              </a:extLst>
            </p:cNvPr>
            <p:cNvSpPr/>
            <p:nvPr/>
          </p:nvSpPr>
          <p:spPr>
            <a:xfrm>
              <a:off x="2613497" y="2852745"/>
              <a:ext cx="11657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 err="1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นาย</a:t>
              </a:r>
              <a:r>
                <a:rPr lang="th-TH" sz="2000" dirty="0" err="1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ิว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xmlns="" id="{8E4CD26A-98FB-4123-BA8B-E00A809E91C9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5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xmlns="" id="{183973AF-76E9-42F1-AB8E-5C914CE112A2}"/>
              </a:ext>
            </a:extLst>
          </p:cNvPr>
          <p:cNvGrpSpPr/>
          <p:nvPr/>
        </p:nvGrpSpPr>
        <p:grpSpPr>
          <a:xfrm>
            <a:off x="6968243" y="2110585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xmlns="" id="{15741430-7194-4511-A2A9-0347291D1D15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สี่เหลี่ยมผืนผ้า 45">
              <a:extLst>
                <a:ext uri="{FF2B5EF4-FFF2-40B4-BE49-F238E27FC236}">
                  <a16:creationId xmlns:a16="http://schemas.microsoft.com/office/drawing/2014/main" xmlns="" id="{8AA83542-F4BB-41F7-82BD-9FD41B9CBEC8}"/>
                </a:ext>
              </a:extLst>
            </p:cNvPr>
            <p:cNvSpPr/>
            <p:nvPr/>
          </p:nvSpPr>
          <p:spPr>
            <a:xfrm>
              <a:off x="2187763" y="2868749"/>
              <a:ext cx="21531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ศาสนาโซ</a:t>
              </a:r>
              <a:r>
                <a:rPr lang="th-TH" sz="2000" dirty="0" err="1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โร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ฮัน</a:t>
              </a:r>
              <a:r>
                <a:rPr lang="th-TH" sz="2000" dirty="0" err="1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เต</a:t>
              </a:r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อร์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47" name="วงรี 46">
              <a:extLst>
                <a:ext uri="{FF2B5EF4-FFF2-40B4-BE49-F238E27FC236}">
                  <a16:creationId xmlns:a16="http://schemas.microsoft.com/office/drawing/2014/main" xmlns="" id="{F9B6129F-F3B7-4187-8B22-71B4EC9CDE3D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6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xmlns="" id="{2D868C27-9C2E-410C-A602-E99CA5FF8014}"/>
              </a:ext>
            </a:extLst>
          </p:cNvPr>
          <p:cNvGrpSpPr/>
          <p:nvPr/>
        </p:nvGrpSpPr>
        <p:grpSpPr>
          <a:xfrm>
            <a:off x="6957611" y="3046250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xmlns="" id="{6041ABFA-17FB-42BD-AD1E-25679013A73C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xmlns="" id="{73878B88-5E03-4B6B-B9B0-D9E2CCE5B344}"/>
                </a:ext>
              </a:extLst>
            </p:cNvPr>
            <p:cNvSpPr/>
            <p:nvPr/>
          </p:nvSpPr>
          <p:spPr>
            <a:xfrm>
              <a:off x="2529415" y="2872901"/>
              <a:ext cx="14911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ศาสนาคริสต์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51" name="วงรี 50">
              <a:extLst>
                <a:ext uri="{FF2B5EF4-FFF2-40B4-BE49-F238E27FC236}">
                  <a16:creationId xmlns:a16="http://schemas.microsoft.com/office/drawing/2014/main" xmlns="" id="{2F2C8164-41E6-48F6-9BC5-BC0EC025395F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7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xmlns="" id="{C6331176-7D95-4E61-9DF8-5DC3917A37C3}"/>
              </a:ext>
            </a:extLst>
          </p:cNvPr>
          <p:cNvGrpSpPr/>
          <p:nvPr/>
        </p:nvGrpSpPr>
        <p:grpSpPr>
          <a:xfrm>
            <a:off x="6968243" y="3979420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53" name="สี่เหลี่ยมผืนผ้า: มุมมน 52">
              <a:extLst>
                <a:ext uri="{FF2B5EF4-FFF2-40B4-BE49-F238E27FC236}">
                  <a16:creationId xmlns:a16="http://schemas.microsoft.com/office/drawing/2014/main" xmlns="" id="{CDDF9530-D87D-4240-9CEF-329A6EE39D90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ี่เหลี่ยมผืนผ้า 53">
              <a:extLst>
                <a:ext uri="{FF2B5EF4-FFF2-40B4-BE49-F238E27FC236}">
                  <a16:creationId xmlns:a16="http://schemas.microsoft.com/office/drawing/2014/main" xmlns="" id="{2871B8E8-0FFB-4EB1-B850-2288F3A970B6}"/>
                </a:ext>
              </a:extLst>
            </p:cNvPr>
            <p:cNvSpPr/>
            <p:nvPr/>
          </p:nvSpPr>
          <p:spPr>
            <a:xfrm>
              <a:off x="2561185" y="2866026"/>
              <a:ext cx="12394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ศาสนาเต๋า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55" name="วงรี 54">
              <a:extLst>
                <a:ext uri="{FF2B5EF4-FFF2-40B4-BE49-F238E27FC236}">
                  <a16:creationId xmlns:a16="http://schemas.microsoft.com/office/drawing/2014/main" xmlns="" id="{FF4B07F0-88C6-4466-BD67-38BDB024F23C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8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xmlns="" id="{DD6A1F8A-B663-401B-A2F0-89F944E66D4C}"/>
              </a:ext>
            </a:extLst>
          </p:cNvPr>
          <p:cNvGrpSpPr/>
          <p:nvPr/>
        </p:nvGrpSpPr>
        <p:grpSpPr>
          <a:xfrm>
            <a:off x="6968243" y="4875293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57" name="สี่เหลี่ยมผืนผ้า: มุมมน 56">
              <a:extLst>
                <a:ext uri="{FF2B5EF4-FFF2-40B4-BE49-F238E27FC236}">
                  <a16:creationId xmlns:a16="http://schemas.microsoft.com/office/drawing/2014/main" xmlns="" id="{D8232189-79B6-406B-91F4-B9566D27DD33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5F554728-F9CF-420F-BBA8-D1144C68F57C}"/>
                </a:ext>
              </a:extLst>
            </p:cNvPr>
            <p:cNvSpPr/>
            <p:nvPr/>
          </p:nvSpPr>
          <p:spPr>
            <a:xfrm>
              <a:off x="2484594" y="2868931"/>
              <a:ext cx="14702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ศาสนาขงจื๊อ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59" name="วงรี 58">
              <a:extLst>
                <a:ext uri="{FF2B5EF4-FFF2-40B4-BE49-F238E27FC236}">
                  <a16:creationId xmlns:a16="http://schemas.microsoft.com/office/drawing/2014/main" xmlns="" id="{8C398DE8-C080-4FEF-AA31-8FC5C5D20CD5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9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xmlns="" id="{25F0AAD0-B6AC-4FC9-BEF1-45FE41B78C66}"/>
              </a:ext>
            </a:extLst>
          </p:cNvPr>
          <p:cNvGrpSpPr/>
          <p:nvPr/>
        </p:nvGrpSpPr>
        <p:grpSpPr>
          <a:xfrm>
            <a:off x="6957611" y="5766771"/>
            <a:ext cx="3368677" cy="794842"/>
            <a:chOff x="1257680" y="2634158"/>
            <a:chExt cx="3368677" cy="794842"/>
          </a:xfrm>
          <a:effectLst>
            <a:outerShdw dist="38100" dir="5400000" sx="51000" sy="51000" algn="ctr" rotWithShape="0">
              <a:schemeClr val="bg1"/>
            </a:outerShdw>
          </a:effectLst>
        </p:grpSpPr>
        <p:sp>
          <p:nvSpPr>
            <p:cNvPr id="61" name="สี่เหลี่ยมผืนผ้า: มุมมน 60">
              <a:extLst>
                <a:ext uri="{FF2B5EF4-FFF2-40B4-BE49-F238E27FC236}">
                  <a16:creationId xmlns:a16="http://schemas.microsoft.com/office/drawing/2014/main" xmlns="" id="{418F3405-CDD3-4CC5-9C30-07466C305CEA}"/>
                </a:ext>
              </a:extLst>
            </p:cNvPr>
            <p:cNvSpPr/>
            <p:nvPr/>
          </p:nvSpPr>
          <p:spPr>
            <a:xfrm>
              <a:off x="1766343" y="2762595"/>
              <a:ext cx="2860014" cy="590296"/>
            </a:xfrm>
            <a:prstGeom prst="round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สี่เหลี่ยมผืนผ้า 61">
              <a:extLst>
                <a:ext uri="{FF2B5EF4-FFF2-40B4-BE49-F238E27FC236}">
                  <a16:creationId xmlns:a16="http://schemas.microsoft.com/office/drawing/2014/main" xmlns="" id="{7ADA87BA-4CD3-4494-806E-04CD07898707}"/>
                </a:ext>
              </a:extLst>
            </p:cNvPr>
            <p:cNvSpPr/>
            <p:nvPr/>
          </p:nvSpPr>
          <p:spPr>
            <a:xfrm>
              <a:off x="2399494" y="2863166"/>
              <a:ext cx="16065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ศาสนาอิสลาม</a:t>
              </a:r>
              <a:endParaRPr lang="th-TH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sp>
          <p:nvSpPr>
            <p:cNvPr id="63" name="วงรี 62">
              <a:extLst>
                <a:ext uri="{FF2B5EF4-FFF2-40B4-BE49-F238E27FC236}">
                  <a16:creationId xmlns:a16="http://schemas.microsoft.com/office/drawing/2014/main" xmlns="" id="{3E20C7CB-D121-4479-9B74-6B74F2489D20}"/>
                </a:ext>
              </a:extLst>
            </p:cNvPr>
            <p:cNvSpPr/>
            <p:nvPr/>
          </p:nvSpPr>
          <p:spPr>
            <a:xfrm>
              <a:off x="1257680" y="2634158"/>
              <a:ext cx="794842" cy="7948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10</a:t>
              </a:r>
              <a:endParaRPr lang="th-TH" sz="24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sp>
        <p:nvSpPr>
          <p:cNvPr id="64" name="สี่เหลี่ยมผืนผ้า 63">
            <a:extLst>
              <a:ext uri="{FF2B5EF4-FFF2-40B4-BE49-F238E27FC236}">
                <a16:creationId xmlns:a16="http://schemas.microsoft.com/office/drawing/2014/main" xmlns="" id="{8F4FA8D8-2164-425B-9C26-0BB02AAACA0E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559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C1F0557C-0E02-4A70-B98C-190452321E72}"/>
              </a:ext>
            </a:extLst>
          </p:cNvPr>
          <p:cNvSpPr/>
          <p:nvPr/>
        </p:nvSpPr>
        <p:spPr>
          <a:xfrm>
            <a:off x="-27555" y="0"/>
            <a:ext cx="6610116" cy="6817886"/>
          </a:xfrm>
          <a:prstGeom prst="rect">
            <a:avLst/>
          </a:prstGeom>
          <a:solidFill>
            <a:srgbClr val="004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F64C6838-7C3D-4C46-93FA-7570011B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" y="3137063"/>
            <a:ext cx="6238554" cy="4405379"/>
          </a:xfrm>
          <a:prstGeom prst="rect">
            <a:avLst/>
          </a:prstGeom>
        </p:spPr>
      </p:pic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xmlns="" id="{2AFFBDB7-2B9D-4D80-A9E2-6440A764557F}"/>
              </a:ext>
            </a:extLst>
          </p:cNvPr>
          <p:cNvSpPr/>
          <p:nvPr/>
        </p:nvSpPr>
        <p:spPr>
          <a:xfrm>
            <a:off x="-233991" y="-259753"/>
            <a:ext cx="7099626" cy="7251404"/>
          </a:xfrm>
          <a:prstGeom prst="rect">
            <a:avLst/>
          </a:prstGeom>
          <a:solidFill>
            <a:srgbClr val="0000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ด้านขนาน 1">
            <a:extLst>
              <a:ext uri="{FF2B5EF4-FFF2-40B4-BE49-F238E27FC236}">
                <a16:creationId xmlns:a16="http://schemas.microsoft.com/office/drawing/2014/main" xmlns="" id="{E682C019-D375-4840-A9A8-99EF1B2DC109}"/>
              </a:ext>
            </a:extLst>
          </p:cNvPr>
          <p:cNvSpPr/>
          <p:nvPr/>
        </p:nvSpPr>
        <p:spPr>
          <a:xfrm>
            <a:off x="5950098" y="-59380"/>
            <a:ext cx="2250029" cy="740984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 49">
            <a:extLst>
              <a:ext uri="{FF2B5EF4-FFF2-40B4-BE49-F238E27FC236}">
                <a16:creationId xmlns:a16="http://schemas.microsoft.com/office/drawing/2014/main" xmlns="" id="{88F853E1-B3E5-408B-BCC3-93DD758A4713}"/>
              </a:ext>
            </a:extLst>
          </p:cNvPr>
          <p:cNvSpPr/>
          <p:nvPr/>
        </p:nvSpPr>
        <p:spPr>
          <a:xfrm>
            <a:off x="6526200" y="-59380"/>
            <a:ext cx="5724244" cy="690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29B5A909-BD39-488C-83A1-E18B15DF1794}"/>
              </a:ext>
            </a:extLst>
          </p:cNvPr>
          <p:cNvSpPr/>
          <p:nvPr/>
        </p:nvSpPr>
        <p:spPr>
          <a:xfrm>
            <a:off x="440404" y="3589455"/>
            <a:ext cx="5429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ศาสนาซึ่งมีความเชื่อว่า </a:t>
            </a:r>
            <a:r>
              <a:rPr lang="th-TH" sz="20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มีพระเป็นเจ้า (</a:t>
            </a:r>
            <a:r>
              <a:rPr lang="en-US" sz="20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God) </a:t>
            </a:r>
            <a:r>
              <a:rPr lang="th-TH" sz="20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สูงสุดอยู่เพียงพระองค์เดียว</a:t>
            </a:r>
            <a:r>
              <a:rPr lang="th-TH" sz="2000" dirty="0">
                <a:latin typeface="Kanit Light" panose="00000400000000000000" pitchFamily="2" charset="-34"/>
                <a:cs typeface="Kanit Light" panose="00000400000000000000" pitchFamily="2" charset="-34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พระองค์ทรงเป็นผู้สร้าง </a:t>
            </a:r>
            <a:b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และทรงควบคุมสรรพสิ่งในจักรวาล ได้แก่ </a:t>
            </a:r>
            <a:r>
              <a:rPr lang="th-TH" sz="2000" dirty="0" err="1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ศาส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นาย</a:t>
            </a:r>
            <a:r>
              <a:rPr lang="th-TH" sz="2000" dirty="0" err="1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ิว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/>
            </a:r>
            <a:b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หรือ ยูดาย ศาสนาคริสต์ ศาสนาอิสลาม ศาสนาสิข ศาสนาโซโรอ</a:t>
            </a:r>
            <a:r>
              <a:rPr lang="th-TH" sz="2000" dirty="0" err="1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ัสเต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อร์</a:t>
            </a:r>
            <a:endParaRPr lang="en-US" sz="2000" dirty="0">
              <a:solidFill>
                <a:schemeClr val="bg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92508A49-A4C6-4FE0-B3BB-C974773C1236}"/>
              </a:ext>
            </a:extLst>
          </p:cNvPr>
          <p:cNvGrpSpPr/>
          <p:nvPr/>
        </p:nvGrpSpPr>
        <p:grpSpPr>
          <a:xfrm>
            <a:off x="6777579" y="728168"/>
            <a:ext cx="4386618" cy="1104319"/>
            <a:chOff x="992514" y="535757"/>
            <a:chExt cx="4386618" cy="1104319"/>
          </a:xfrm>
        </p:grpSpPr>
        <p:sp>
          <p:nvSpPr>
            <p:cNvPr id="12" name="วงรี 11">
              <a:extLst>
                <a:ext uri="{FF2B5EF4-FFF2-40B4-BE49-F238E27FC236}">
                  <a16:creationId xmlns:a16="http://schemas.microsoft.com/office/drawing/2014/main" xmlns="" id="{C84AC6CA-FBD4-4FD4-BF6A-64E1FEAE8545}"/>
                </a:ext>
              </a:extLst>
            </p:cNvPr>
            <p:cNvSpPr/>
            <p:nvPr/>
          </p:nvSpPr>
          <p:spPr>
            <a:xfrm>
              <a:off x="992514" y="535757"/>
              <a:ext cx="773829" cy="7738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xmlns="" id="{1A27A3BF-295F-495E-8226-8B71BC583DC8}"/>
                </a:ext>
              </a:extLst>
            </p:cNvPr>
            <p:cNvGrpSpPr/>
            <p:nvPr/>
          </p:nvGrpSpPr>
          <p:grpSpPr>
            <a:xfrm>
              <a:off x="1340216" y="866246"/>
              <a:ext cx="4038916" cy="773830"/>
              <a:chOff x="2034694" y="719896"/>
              <a:chExt cx="4038916" cy="773830"/>
            </a:xfrm>
          </p:grpSpPr>
          <p:sp>
            <p:nvSpPr>
              <p:cNvPr id="14" name="สี่เหลี่ยมผืนผ้า: ตัดมุมด้านทแยง 13">
                <a:extLst>
                  <a:ext uri="{FF2B5EF4-FFF2-40B4-BE49-F238E27FC236}">
                    <a16:creationId xmlns:a16="http://schemas.microsoft.com/office/drawing/2014/main" xmlns="" id="{98C0E689-8BBD-48E7-B4BD-63C12AD305D7}"/>
                  </a:ext>
                </a:extLst>
              </p:cNvPr>
              <p:cNvSpPr/>
              <p:nvPr/>
            </p:nvSpPr>
            <p:spPr>
              <a:xfrm>
                <a:off x="2034694" y="719896"/>
                <a:ext cx="4038916" cy="773830"/>
              </a:xfrm>
              <a:prstGeom prst="snip2DiagRect">
                <a:avLst/>
              </a:prstGeom>
              <a:solidFill>
                <a:srgbClr val="2F4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กล่องข้อความ 14">
                <a:extLst>
                  <a:ext uri="{FF2B5EF4-FFF2-40B4-BE49-F238E27FC236}">
                    <a16:creationId xmlns:a16="http://schemas.microsoft.com/office/drawing/2014/main" xmlns="" id="{C0F53F4F-DD73-4BBE-95CB-1F0F8FC5E80C}"/>
                  </a:ext>
                </a:extLst>
              </p:cNvPr>
              <p:cNvSpPr txBox="1"/>
              <p:nvPr/>
            </p:nvSpPr>
            <p:spPr>
              <a:xfrm>
                <a:off x="2338907" y="850438"/>
                <a:ext cx="3319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ประเภทของศาสนา</a:t>
                </a:r>
              </a:p>
            </p:txBody>
          </p:sp>
        </p:grpSp>
      </p:grp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xmlns="" id="{3C0B9672-9FDE-49E4-9D7A-7605991FE717}"/>
              </a:ext>
            </a:extLst>
          </p:cNvPr>
          <p:cNvSpPr/>
          <p:nvPr/>
        </p:nvSpPr>
        <p:spPr>
          <a:xfrm>
            <a:off x="2488132" y="1290000"/>
            <a:ext cx="32145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เป็นศาสนาที่นับถือศรัทธาว่า </a:t>
            </a: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มีพระเป็นเจ้าสูงสุด </a:t>
            </a:r>
            <a:b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เป็นผู้สร้างสรรค์โลก</a:t>
            </a:r>
            <a:b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และสรรพสิ่ง 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ศาสนาในกลุ่มเทวนิยมนี้แบ่งออกเป็น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xmlns="" id="{8CE43386-65BE-4508-9EE0-74D2F0224630}"/>
              </a:ext>
            </a:extLst>
          </p:cNvPr>
          <p:cNvGrpSpPr/>
          <p:nvPr/>
        </p:nvGrpSpPr>
        <p:grpSpPr>
          <a:xfrm>
            <a:off x="6526200" y="2291694"/>
            <a:ext cx="4926384" cy="2166934"/>
            <a:chOff x="6732216" y="2431643"/>
            <a:chExt cx="4926384" cy="2166934"/>
          </a:xfrm>
        </p:grpSpPr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xmlns="" id="{B24C775B-304A-4485-B129-AFDBFE766826}"/>
                </a:ext>
              </a:extLst>
            </p:cNvPr>
            <p:cNvSpPr/>
            <p:nvPr/>
          </p:nvSpPr>
          <p:spPr>
            <a:xfrm>
              <a:off x="6732216" y="2454406"/>
              <a:ext cx="1866226" cy="2144171"/>
            </a:xfrm>
            <a:prstGeom prst="rect">
              <a:avLst/>
            </a:prstGeom>
            <a:solidFill>
              <a:srgbClr val="333F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xmlns="" id="{5A63CA1C-86FF-4F04-979B-CF2927714FDC}"/>
                </a:ext>
              </a:extLst>
            </p:cNvPr>
            <p:cNvSpPr txBox="1"/>
            <p:nvPr/>
          </p:nvSpPr>
          <p:spPr>
            <a:xfrm>
              <a:off x="8652649" y="2431643"/>
              <a:ext cx="300595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ประเภทอเทวนิยม</a:t>
              </a:r>
            </a:p>
            <a:p>
              <a:r>
                <a:rPr lang="th-TH" sz="20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(</a:t>
              </a:r>
              <a:r>
                <a:rPr lang="en-US" sz="2000" dirty="0">
                  <a:latin typeface="Kanit Medium" panose="00000600000000000000" pitchFamily="2" charset="-34"/>
                  <a:cs typeface="Kanit Medium" panose="00000600000000000000" pitchFamily="2" charset="-34"/>
                </a:rPr>
                <a:t>Atheism)</a:t>
              </a:r>
              <a:endParaRPr lang="th-TH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xmlns="" id="{C5D54FF1-E41C-485B-B702-EB518A416FFD}"/>
                </a:ext>
              </a:extLst>
            </p:cNvPr>
            <p:cNvSpPr/>
            <p:nvPr/>
          </p:nvSpPr>
          <p:spPr>
            <a:xfrm>
              <a:off x="7224562" y="2741661"/>
              <a:ext cx="148470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2.</a:t>
              </a:r>
              <a:r>
                <a:rPr lang="en-US" sz="9600" dirty="0">
                  <a:solidFill>
                    <a:srgbClr val="D09E00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 </a:t>
              </a:r>
              <a:endParaRPr lang="th-TH" sz="96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927472D9-C714-4967-BD32-F6F6B88E34FE}"/>
                </a:ext>
              </a:extLst>
            </p:cNvPr>
            <p:cNvCxnSpPr/>
            <p:nvPr/>
          </p:nvCxnSpPr>
          <p:spPr>
            <a:xfrm>
              <a:off x="8598442" y="3298788"/>
              <a:ext cx="30601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7184D987-3719-4975-8BF7-6579B16A7475}"/>
                </a:ext>
              </a:extLst>
            </p:cNvPr>
            <p:cNvCxnSpPr/>
            <p:nvPr/>
          </p:nvCxnSpPr>
          <p:spPr>
            <a:xfrm>
              <a:off x="8598442" y="2454406"/>
              <a:ext cx="30601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xmlns="" id="{47F6BAB6-F73D-4F35-BCEA-59E533457115}"/>
              </a:ext>
            </a:extLst>
          </p:cNvPr>
          <p:cNvGrpSpPr/>
          <p:nvPr/>
        </p:nvGrpSpPr>
        <p:grpSpPr>
          <a:xfrm>
            <a:off x="556723" y="349667"/>
            <a:ext cx="4926384" cy="2169540"/>
            <a:chOff x="6732216" y="2429037"/>
            <a:chExt cx="4926384" cy="2169540"/>
          </a:xfrm>
        </p:grpSpPr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xmlns="" id="{C60FE930-026C-4E96-9577-359F630A2042}"/>
                </a:ext>
              </a:extLst>
            </p:cNvPr>
            <p:cNvSpPr/>
            <p:nvPr/>
          </p:nvSpPr>
          <p:spPr>
            <a:xfrm>
              <a:off x="6732216" y="2454406"/>
              <a:ext cx="1866226" cy="2144171"/>
            </a:xfrm>
            <a:prstGeom prst="rect">
              <a:avLst/>
            </a:prstGeom>
            <a:noFill/>
            <a:ln>
              <a:solidFill>
                <a:srgbClr val="E7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xmlns="" id="{F7FC757F-7377-4FB4-B40C-BA492436FFCE}"/>
                </a:ext>
              </a:extLst>
            </p:cNvPr>
            <p:cNvSpPr txBox="1"/>
            <p:nvPr/>
          </p:nvSpPr>
          <p:spPr>
            <a:xfrm>
              <a:off x="8823870" y="2429037"/>
              <a:ext cx="277031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ประเภทเทวนิยม</a:t>
              </a:r>
              <a:r>
                <a:rPr lang="th-TH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/>
              </a:r>
              <a:br>
                <a:rPr lang="th-TH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</a:br>
              <a:r>
                <a:rPr lang="en-US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(Theism)</a:t>
              </a:r>
              <a:endPara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xmlns="" id="{2CF75F9D-362C-4F47-80FA-5BF0D4B46F1C}"/>
                </a:ext>
              </a:extLst>
            </p:cNvPr>
            <p:cNvSpPr/>
            <p:nvPr/>
          </p:nvSpPr>
          <p:spPr>
            <a:xfrm>
              <a:off x="7333352" y="2747997"/>
              <a:ext cx="126509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1.</a:t>
              </a:r>
              <a:r>
                <a:rPr lang="en-US" sz="9600" dirty="0">
                  <a:solidFill>
                    <a:prstClr val="black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 </a:t>
              </a:r>
              <a:endParaRPr lang="th-TH" sz="9600" dirty="0"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B4E40C55-000C-4FF0-9BF9-E58062A82595}"/>
                </a:ext>
              </a:extLst>
            </p:cNvPr>
            <p:cNvCxnSpPr/>
            <p:nvPr/>
          </p:nvCxnSpPr>
          <p:spPr>
            <a:xfrm>
              <a:off x="8598442" y="3298788"/>
              <a:ext cx="3060158" cy="0"/>
            </a:xfrm>
            <a:prstGeom prst="line">
              <a:avLst/>
            </a:prstGeom>
            <a:ln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9FDADE81-6630-4334-BD6C-B8CFCECC0A4D}"/>
                </a:ext>
              </a:extLst>
            </p:cNvPr>
            <p:cNvCxnSpPr/>
            <p:nvPr/>
          </p:nvCxnSpPr>
          <p:spPr>
            <a:xfrm>
              <a:off x="8598442" y="2454406"/>
              <a:ext cx="3060158" cy="0"/>
            </a:xfrm>
            <a:prstGeom prst="line">
              <a:avLst/>
            </a:prstGeom>
            <a:ln>
              <a:solidFill>
                <a:srgbClr val="E7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2E0EF53C-5260-4E1B-A360-54FA2E734CBA}"/>
              </a:ext>
            </a:extLst>
          </p:cNvPr>
          <p:cNvGrpSpPr/>
          <p:nvPr/>
        </p:nvGrpSpPr>
        <p:grpSpPr>
          <a:xfrm>
            <a:off x="523701" y="3165939"/>
            <a:ext cx="3641495" cy="420018"/>
            <a:chOff x="916442" y="3381168"/>
            <a:chExt cx="3641495" cy="420018"/>
          </a:xfrm>
        </p:grpSpPr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xmlns="" id="{14729586-99CE-4D08-97B0-1841871EB66B}"/>
                </a:ext>
              </a:extLst>
            </p:cNvPr>
            <p:cNvSpPr/>
            <p:nvPr/>
          </p:nvSpPr>
          <p:spPr>
            <a:xfrm>
              <a:off x="916442" y="3381168"/>
              <a:ext cx="3565462" cy="400021"/>
            </a:xfrm>
            <a:prstGeom prst="roundRect">
              <a:avLst>
                <a:gd name="adj" fmla="val 36979"/>
              </a:avLst>
            </a:prstGeom>
            <a:solidFill>
              <a:srgbClr val="E7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xmlns="" id="{32801D31-9958-4454-9707-4648C9931AA2}"/>
                </a:ext>
              </a:extLst>
            </p:cNvPr>
            <p:cNvSpPr/>
            <p:nvPr/>
          </p:nvSpPr>
          <p:spPr>
            <a:xfrm>
              <a:off x="1027803" y="3401076"/>
              <a:ext cx="3530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1.1 </a:t>
              </a:r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เอกเทวนิยม (</a:t>
              </a:r>
              <a:r>
                <a:rPr lang="en-US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Monotheism) </a:t>
              </a:r>
              <a:endPara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xmlns="" id="{9CD34D77-FFCD-4DF3-9927-4B8C79CF1DD9}"/>
              </a:ext>
            </a:extLst>
          </p:cNvPr>
          <p:cNvGrpSpPr/>
          <p:nvPr/>
        </p:nvGrpSpPr>
        <p:grpSpPr>
          <a:xfrm>
            <a:off x="523701" y="5193454"/>
            <a:ext cx="3641495" cy="420018"/>
            <a:chOff x="916442" y="3381168"/>
            <a:chExt cx="3641495" cy="420018"/>
          </a:xfrm>
        </p:grpSpPr>
        <p:sp>
          <p:nvSpPr>
            <p:cNvPr id="43" name="สี่เหลี่ยมผืนผ้า: มุมมน 42">
              <a:extLst>
                <a:ext uri="{FF2B5EF4-FFF2-40B4-BE49-F238E27FC236}">
                  <a16:creationId xmlns:a16="http://schemas.microsoft.com/office/drawing/2014/main" xmlns="" id="{D4DF7B75-DE7B-4A77-86BC-6FDCACD1537F}"/>
                </a:ext>
              </a:extLst>
            </p:cNvPr>
            <p:cNvSpPr/>
            <p:nvPr/>
          </p:nvSpPr>
          <p:spPr>
            <a:xfrm>
              <a:off x="916442" y="3381168"/>
              <a:ext cx="3565462" cy="400021"/>
            </a:xfrm>
            <a:prstGeom prst="roundRect">
              <a:avLst>
                <a:gd name="adj" fmla="val 36979"/>
              </a:avLst>
            </a:prstGeom>
            <a:solidFill>
              <a:srgbClr val="E7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xmlns="" id="{4FB9FEB0-010A-425E-83EA-7D10A377103E}"/>
                </a:ext>
              </a:extLst>
            </p:cNvPr>
            <p:cNvSpPr/>
            <p:nvPr/>
          </p:nvSpPr>
          <p:spPr>
            <a:xfrm>
              <a:off x="1027803" y="3401076"/>
              <a:ext cx="3530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1.2 พหุเทวนิยม (</a:t>
              </a:r>
              <a:r>
                <a:rPr lang="en-US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Polytheism) </a:t>
              </a:r>
              <a:endPara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FD85259A-DFBF-47E3-A72B-F07D2269FE1F}"/>
              </a:ext>
            </a:extLst>
          </p:cNvPr>
          <p:cNvSpPr/>
          <p:nvPr/>
        </p:nvSpPr>
        <p:spPr>
          <a:xfrm>
            <a:off x="470818" y="5613945"/>
            <a:ext cx="5173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ศาสนาซึ่งมีความเชื่อศาสนาว่า </a:t>
            </a:r>
            <a:r>
              <a:rPr lang="th-TH" sz="20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มีเทพเจ้าหลายองค์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และสิงสถิตอยู่ในสรรพสิ่ง ได้แก่ ศาสนาชินโต ศาสนาพราหมณ์</a:t>
            </a:r>
            <a:r>
              <a:rPr lang="en-US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– </a:t>
            </a:r>
            <a:r>
              <a:rPr lang="th-TH" sz="2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ฮินดู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C4D25AC0-3D13-466B-BCB3-7D696137D506}"/>
              </a:ext>
            </a:extLst>
          </p:cNvPr>
          <p:cNvGrpSpPr/>
          <p:nvPr/>
        </p:nvGrpSpPr>
        <p:grpSpPr>
          <a:xfrm>
            <a:off x="6203407" y="4544951"/>
            <a:ext cx="6463616" cy="3052734"/>
            <a:chOff x="6203407" y="4544951"/>
            <a:chExt cx="6463616" cy="3052734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4CC06A90-CB91-407F-BF86-97235F68B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776" y="4544951"/>
              <a:ext cx="2899247" cy="2899247"/>
            </a:xfrm>
            <a:prstGeom prst="rect">
              <a:avLst/>
            </a:prstGeom>
          </p:spPr>
        </p:pic>
        <p:pic>
          <p:nvPicPr>
            <p:cNvPr id="51" name="รูปภาพ 50">
              <a:extLst>
                <a:ext uri="{FF2B5EF4-FFF2-40B4-BE49-F238E27FC236}">
                  <a16:creationId xmlns:a16="http://schemas.microsoft.com/office/drawing/2014/main" xmlns="" id="{DB3C9C3C-CB70-4265-9280-BD89462A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07" y="5183405"/>
              <a:ext cx="1776402" cy="1776402"/>
            </a:xfrm>
            <a:prstGeom prst="rect">
              <a:avLst/>
            </a:prstGeom>
          </p:spPr>
        </p:pic>
        <p:pic>
          <p:nvPicPr>
            <p:cNvPr id="55" name="รูปภาพ 54">
              <a:extLst>
                <a:ext uri="{FF2B5EF4-FFF2-40B4-BE49-F238E27FC236}">
                  <a16:creationId xmlns:a16="http://schemas.microsoft.com/office/drawing/2014/main" xmlns="" id="{09324FF5-D729-43ED-8C0B-BB6221AF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133" y="5711341"/>
              <a:ext cx="1886344" cy="1886344"/>
            </a:xfrm>
            <a:prstGeom prst="rect">
              <a:avLst/>
            </a:prstGeom>
          </p:spPr>
        </p:pic>
      </p:grp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xmlns="" id="{3738088D-C811-485C-8B3F-B33810230FA5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59AF25BF-29F3-4031-BDEE-CBB719858F93}"/>
              </a:ext>
            </a:extLst>
          </p:cNvPr>
          <p:cNvSpPr/>
          <p:nvPr/>
        </p:nvSpPr>
        <p:spPr>
          <a:xfrm>
            <a:off x="8652072" y="3386542"/>
            <a:ext cx="33493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Kanit Light" panose="00000400000000000000" pitchFamily="2" charset="-34"/>
                <a:cs typeface="Kanit Light" panose="00000400000000000000" pitchFamily="2" charset="-34"/>
              </a:rPr>
              <a:t>ศาสนาซึ่งมีความเชื่อว่า 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/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ไม่มีพระเป็นเจ้า </a:t>
            </a:r>
            <a:b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เชื่อในกฎธรรมชาติ </a:t>
            </a:r>
            <a:b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หรือกฎแห่งการกระทำ</a:t>
            </a:r>
            <a:b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ของมนุษย์ (</a:t>
            </a:r>
            <a:r>
              <a:rPr lang="en-US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Law of </a:t>
            </a:r>
            <a:r>
              <a:rPr lang="en-US" sz="2400" dirty="0" err="1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Kamma</a:t>
            </a:r>
            <a:r>
              <a:rPr lang="th-TH" sz="24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)</a:t>
            </a:r>
            <a:r>
              <a:rPr lang="th-TH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/>
            </a:r>
            <a:br>
              <a: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000" dirty="0">
                <a:latin typeface="Kanit Light" panose="00000400000000000000" pitchFamily="2" charset="-34"/>
                <a:cs typeface="Kanit Light" panose="00000400000000000000" pitchFamily="2" charset="-34"/>
              </a:rPr>
              <a:t>ได้แก่ ศาสนาเชน พระพุทธศาสนา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6197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xmlns="" id="{DD63AA33-B27A-4F21-BD84-B80A1E4BA218}"/>
              </a:ext>
            </a:extLst>
          </p:cNvPr>
          <p:cNvGrpSpPr/>
          <p:nvPr/>
        </p:nvGrpSpPr>
        <p:grpSpPr>
          <a:xfrm>
            <a:off x="975150" y="1673376"/>
            <a:ext cx="3886200" cy="2654300"/>
            <a:chOff x="1576957" y="1949382"/>
            <a:chExt cx="2451100" cy="1674117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F444E7B1-0F85-41C7-A88D-1C691752D5F8}"/>
                </a:ext>
              </a:extLst>
            </p:cNvPr>
            <p:cNvCxnSpPr>
              <a:cxnSpLocks/>
            </p:cNvCxnSpPr>
            <p:nvPr/>
          </p:nvCxnSpPr>
          <p:spPr>
            <a:xfrm>
              <a:off x="2802507" y="1949382"/>
              <a:ext cx="0" cy="1674117"/>
            </a:xfrm>
            <a:prstGeom prst="line">
              <a:avLst/>
            </a:prstGeom>
            <a:ln w="12700">
              <a:solidFill>
                <a:srgbClr val="D09E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C987EDF6-3AA9-48DC-B6BB-8F660E1B488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02507" y="1562100"/>
              <a:ext cx="0" cy="2451100"/>
            </a:xfrm>
            <a:prstGeom prst="line">
              <a:avLst/>
            </a:prstGeom>
            <a:ln w="12700">
              <a:solidFill>
                <a:srgbClr val="D09E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2119C278-6489-42F2-A947-02AA4DF66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9" y="3429000"/>
            <a:ext cx="3962400" cy="396240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5062BF02-02E2-4639-912E-2FC6620ECDBD}"/>
              </a:ext>
            </a:extLst>
          </p:cNvPr>
          <p:cNvSpPr/>
          <p:nvPr/>
        </p:nvSpPr>
        <p:spPr>
          <a:xfrm>
            <a:off x="2978932" y="3128447"/>
            <a:ext cx="2044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จุดหมาย</a:t>
            </a:r>
            <a:b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ปลายทาง </a:t>
            </a:r>
          </a:p>
          <a:p>
            <a:pPr algn="ctr"/>
            <a:r>
              <a:rPr lang="th-TH" sz="2000" dirty="0">
                <a:latin typeface="Kanit Light" panose="00000400000000000000" pitchFamily="2" charset="-34"/>
                <a:cs typeface="Kanit Light" panose="00000400000000000000" pitchFamily="2" charset="-34"/>
              </a:rPr>
              <a:t>นิพพาน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391E475D-E388-4DEA-A44D-BAB163EFFC34}"/>
              </a:ext>
            </a:extLst>
          </p:cNvPr>
          <p:cNvGrpSpPr/>
          <p:nvPr/>
        </p:nvGrpSpPr>
        <p:grpSpPr>
          <a:xfrm>
            <a:off x="1686350" y="557603"/>
            <a:ext cx="2463800" cy="773829"/>
            <a:chOff x="2059372" y="790058"/>
            <a:chExt cx="2463800" cy="773829"/>
          </a:xfrm>
        </p:grpSpPr>
        <p:sp>
          <p:nvSpPr>
            <p:cNvPr id="8" name="สี่เหลี่ยมผืนผ้า: ตัดมุมด้านทแยง 7">
              <a:extLst>
                <a:ext uri="{FF2B5EF4-FFF2-40B4-BE49-F238E27FC236}">
                  <a16:creationId xmlns:a16="http://schemas.microsoft.com/office/drawing/2014/main" xmlns="" id="{C4647931-1295-4B90-97AC-D550BE842AA9}"/>
                </a:ext>
              </a:extLst>
            </p:cNvPr>
            <p:cNvSpPr/>
            <p:nvPr/>
          </p:nvSpPr>
          <p:spPr>
            <a:xfrm>
              <a:off x="2059372" y="790058"/>
              <a:ext cx="2463800" cy="773829"/>
            </a:xfrm>
            <a:prstGeom prst="snip2Diag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xmlns="" id="{38979AD2-02E7-4E2B-8552-1269874EE1BF}"/>
                </a:ext>
              </a:extLst>
            </p:cNvPr>
            <p:cNvSpPr txBox="1"/>
            <p:nvPr/>
          </p:nvSpPr>
          <p:spPr>
            <a:xfrm>
              <a:off x="2059372" y="915363"/>
              <a:ext cx="2414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พระพุทธศาสนา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E92A4CD8-1923-4EE8-B18A-270C71E12DC1}"/>
              </a:ext>
            </a:extLst>
          </p:cNvPr>
          <p:cNvSpPr/>
          <p:nvPr/>
        </p:nvSpPr>
        <p:spPr>
          <a:xfrm>
            <a:off x="1203261" y="1801057"/>
            <a:ext cx="1393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ศาสดา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/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latin typeface="Kanit Light" panose="00000400000000000000" pitchFamily="2" charset="-34"/>
                <a:cs typeface="Kanit Light" panose="00000400000000000000" pitchFamily="2" charset="-34"/>
              </a:rPr>
              <a:t>พระพุทธเจ้า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05199262-4CC6-4DD3-9C76-E04E2DA9EC18}"/>
              </a:ext>
            </a:extLst>
          </p:cNvPr>
          <p:cNvSpPr/>
          <p:nvPr/>
        </p:nvSpPr>
        <p:spPr>
          <a:xfrm>
            <a:off x="2921069" y="1800668"/>
            <a:ext cx="20446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ประเภท</a:t>
            </a:r>
            <a:b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อเทวนิยม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9BE6B600-72C8-43C0-8C80-173C9D643C3B}"/>
              </a:ext>
            </a:extLst>
          </p:cNvPr>
          <p:cNvSpPr/>
          <p:nvPr/>
        </p:nvSpPr>
        <p:spPr>
          <a:xfrm>
            <a:off x="784650" y="3178702"/>
            <a:ext cx="2133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คัมภีร์</a:t>
            </a:r>
            <a:b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</a:br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ทางศาสนา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พระไตรปิฎก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53375FDA-6C02-4D11-AEAC-3A803062247E}"/>
              </a:ext>
            </a:extLst>
          </p:cNvPr>
          <p:cNvSpPr/>
          <p:nvPr/>
        </p:nvSpPr>
        <p:spPr>
          <a:xfrm>
            <a:off x="8572187" y="4037735"/>
            <a:ext cx="349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1. ความมีเมตตากรุณา 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2. ประกอบอาชีพ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  ด้วยความสุจริต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3. ให้มีความสำรวมในกาม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4. ความมีสัจจะ 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5. ความมีสติสัมปชัญญะ </a:t>
            </a:r>
            <a:endParaRPr lang="th-TH" dirty="0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CFBB9857-123D-4B32-9A65-0EFFE40E405E}"/>
              </a:ext>
            </a:extLst>
          </p:cNvPr>
          <p:cNvSpPr/>
          <p:nvPr/>
        </p:nvSpPr>
        <p:spPr>
          <a:xfrm>
            <a:off x="6220686" y="1633744"/>
            <a:ext cx="154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ประกอบด้วย</a:t>
            </a:r>
          </a:p>
          <a:p>
            <a:pPr lvl="0" algn="ctr"/>
            <a:r>
              <a:rPr lang="th-TH" sz="2000" dirty="0">
                <a:solidFill>
                  <a:srgbClr val="67999A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ทุกข์ สมุทัย</a:t>
            </a:r>
          </a:p>
          <a:p>
            <a:pPr lvl="0" algn="ctr"/>
            <a:r>
              <a:rPr lang="th-TH" sz="2000" dirty="0">
                <a:solidFill>
                  <a:srgbClr val="67999A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นิโรธ มรรค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6A94195C-032A-4BBC-A8B2-535729EDF6AE}"/>
              </a:ext>
            </a:extLst>
          </p:cNvPr>
          <p:cNvSpPr/>
          <p:nvPr/>
        </p:nvSpPr>
        <p:spPr>
          <a:xfrm>
            <a:off x="6173088" y="574330"/>
            <a:ext cx="163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srgbClr val="E74B3C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หลักคำสอน</a:t>
            </a:r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xmlns="" id="{09D3CC8A-70F8-47EE-802C-995C9DF1F227}"/>
              </a:ext>
            </a:extLst>
          </p:cNvPr>
          <p:cNvGrpSpPr/>
          <p:nvPr/>
        </p:nvGrpSpPr>
        <p:grpSpPr>
          <a:xfrm>
            <a:off x="6308102" y="1104745"/>
            <a:ext cx="1367344" cy="461665"/>
            <a:chOff x="6252656" y="2150478"/>
            <a:chExt cx="1367344" cy="461665"/>
          </a:xfrm>
        </p:grpSpPr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xmlns="" id="{F27255E2-1627-4C43-A008-9A3A369C53DE}"/>
                </a:ext>
              </a:extLst>
            </p:cNvPr>
            <p:cNvSpPr/>
            <p:nvPr/>
          </p:nvSpPr>
          <p:spPr>
            <a:xfrm>
              <a:off x="6252656" y="2150478"/>
              <a:ext cx="1367344" cy="461665"/>
            </a:xfrm>
            <a:prstGeom prst="roundRect">
              <a:avLst>
                <a:gd name="adj" fmla="val 36979"/>
              </a:avLst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AA9CF437-D01C-428A-9963-4EE70DE68C58}"/>
                </a:ext>
              </a:extLst>
            </p:cNvPr>
            <p:cNvSpPr/>
            <p:nvPr/>
          </p:nvSpPr>
          <p:spPr>
            <a:xfrm>
              <a:off x="6364017" y="2188088"/>
              <a:ext cx="12559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อริยสัจ 4</a:t>
              </a:r>
              <a:endPara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xmlns="" id="{2898E849-F9FB-4F02-ABE3-37CA98AE6780}"/>
              </a:ext>
            </a:extLst>
          </p:cNvPr>
          <p:cNvGrpSpPr/>
          <p:nvPr/>
        </p:nvGrpSpPr>
        <p:grpSpPr>
          <a:xfrm>
            <a:off x="8644361" y="1104745"/>
            <a:ext cx="2087880" cy="461665"/>
            <a:chOff x="6252656" y="2150478"/>
            <a:chExt cx="2087880" cy="461665"/>
          </a:xfrm>
        </p:grpSpPr>
        <p:sp>
          <p:nvSpPr>
            <p:cNvPr id="31" name="สี่เหลี่ยมผืนผ้า: มุมมน 30">
              <a:extLst>
                <a:ext uri="{FF2B5EF4-FFF2-40B4-BE49-F238E27FC236}">
                  <a16:creationId xmlns:a16="http://schemas.microsoft.com/office/drawing/2014/main" xmlns="" id="{41786AE0-E07C-40C9-8EAA-1279FDD9A69F}"/>
                </a:ext>
              </a:extLst>
            </p:cNvPr>
            <p:cNvSpPr/>
            <p:nvPr/>
          </p:nvSpPr>
          <p:spPr>
            <a:xfrm>
              <a:off x="6252656" y="2150478"/>
              <a:ext cx="2087880" cy="461665"/>
            </a:xfrm>
            <a:prstGeom prst="roundRect">
              <a:avLst>
                <a:gd name="adj" fmla="val 36979"/>
              </a:avLst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xmlns="" id="{CDE9AB56-CBA4-42FF-80F8-947D1A982780}"/>
                </a:ext>
              </a:extLst>
            </p:cNvPr>
            <p:cNvSpPr/>
            <p:nvPr/>
          </p:nvSpPr>
          <p:spPr>
            <a:xfrm>
              <a:off x="6409312" y="2184013"/>
              <a:ext cx="18393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โอวาทปา</a:t>
              </a:r>
              <a:r>
                <a:rPr lang="th-TH" sz="2000" dirty="0" err="1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ฏิ</a:t>
              </a:r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โมกข์ </a:t>
              </a:r>
              <a:endParaRPr lang="th-TH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xmlns="" id="{30ACACB5-68AA-42F5-A894-C761118CEA28}"/>
              </a:ext>
            </a:extLst>
          </p:cNvPr>
          <p:cNvSpPr/>
          <p:nvPr/>
        </p:nvSpPr>
        <p:spPr>
          <a:xfrm>
            <a:off x="8488701" y="1615417"/>
            <a:ext cx="2399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ประกอบด้วย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srgbClr val="67999A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การละความชั่วทั้งปวง ทำจิตใจให้บริสุทธิ์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3A8BE952-7F62-4419-B26C-D25ACBF9439F}"/>
              </a:ext>
            </a:extLst>
          </p:cNvPr>
          <p:cNvSpPr/>
          <p:nvPr/>
        </p:nvSpPr>
        <p:spPr>
          <a:xfrm>
            <a:off x="6741524" y="2951063"/>
            <a:ext cx="3494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D09E00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หลักธรรมที่เน้นเกี่ยวกับศีลธรรม</a:t>
            </a:r>
            <a:endParaRPr lang="th-TH" dirty="0">
              <a:solidFill>
                <a:srgbClr val="D09E00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911CFF93-2B25-45F3-B50C-664B9AF01AF8}"/>
              </a:ext>
            </a:extLst>
          </p:cNvPr>
          <p:cNvGrpSpPr/>
          <p:nvPr/>
        </p:nvGrpSpPr>
        <p:grpSpPr>
          <a:xfrm>
            <a:off x="5597562" y="3482456"/>
            <a:ext cx="2552847" cy="461665"/>
            <a:chOff x="6252656" y="2150478"/>
            <a:chExt cx="2552847" cy="461665"/>
          </a:xfrm>
        </p:grpSpPr>
        <p:sp>
          <p:nvSpPr>
            <p:cNvPr id="36" name="สี่เหลี่ยมผืนผ้า: มุมมน 35">
              <a:extLst>
                <a:ext uri="{FF2B5EF4-FFF2-40B4-BE49-F238E27FC236}">
                  <a16:creationId xmlns:a16="http://schemas.microsoft.com/office/drawing/2014/main" xmlns="" id="{3BEB696C-5B6C-4451-BFB2-79230B268462}"/>
                </a:ext>
              </a:extLst>
            </p:cNvPr>
            <p:cNvSpPr/>
            <p:nvPr/>
          </p:nvSpPr>
          <p:spPr>
            <a:xfrm>
              <a:off x="6252656" y="2150478"/>
              <a:ext cx="2396191" cy="461665"/>
            </a:xfrm>
            <a:prstGeom prst="roundRect">
              <a:avLst>
                <a:gd name="adj" fmla="val 36979"/>
              </a:avLst>
            </a:prstGeom>
            <a:solidFill>
              <a:srgbClr val="E7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xmlns="" id="{35E42DF8-5435-4685-9318-E633ECC55780}"/>
                </a:ext>
              </a:extLst>
            </p:cNvPr>
            <p:cNvSpPr/>
            <p:nvPr/>
          </p:nvSpPr>
          <p:spPr>
            <a:xfrm>
              <a:off x="6409312" y="2184013"/>
              <a:ext cx="23961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เบญจศีล (ข้อห้าม) </a:t>
              </a:r>
            </a:p>
          </p:txBody>
        </p:sp>
      </p:grp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xmlns="" id="{E3975287-0C23-440D-A86D-DD58981FDE14}"/>
              </a:ext>
            </a:extLst>
          </p:cNvPr>
          <p:cNvCxnSpPr>
            <a:cxnSpLocks/>
          </p:cNvCxnSpPr>
          <p:nvPr/>
        </p:nvCxnSpPr>
        <p:spPr>
          <a:xfrm>
            <a:off x="6419272" y="2828329"/>
            <a:ext cx="4138858" cy="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xmlns="" id="{A8C11264-DAC0-4C05-AD29-1CFAE282291A}"/>
              </a:ext>
            </a:extLst>
          </p:cNvPr>
          <p:cNvCxnSpPr>
            <a:cxnSpLocks/>
          </p:cNvCxnSpPr>
          <p:nvPr/>
        </p:nvCxnSpPr>
        <p:spPr>
          <a:xfrm>
            <a:off x="8248704" y="1251116"/>
            <a:ext cx="0" cy="1084088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xmlns="" id="{F1855FEE-0AEE-4CFB-9A6C-95365DEF73D6}"/>
              </a:ext>
            </a:extLst>
          </p:cNvPr>
          <p:cNvCxnSpPr>
            <a:cxnSpLocks/>
          </p:cNvCxnSpPr>
          <p:nvPr/>
        </p:nvCxnSpPr>
        <p:spPr>
          <a:xfrm>
            <a:off x="7946348" y="777747"/>
            <a:ext cx="2611782" cy="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441F8CF8-1241-497A-89FC-6DF592E6BF4F}"/>
              </a:ext>
            </a:extLst>
          </p:cNvPr>
          <p:cNvSpPr/>
          <p:nvPr/>
        </p:nvSpPr>
        <p:spPr>
          <a:xfrm>
            <a:off x="5582500" y="4036901"/>
            <a:ext cx="3494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1. เว้นจากการฆ่าสัตว์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2. เว้นจากการลักทรัพย์ 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3. เว้นจากการ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  ประพฤติผิดในกาม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4. เว้นจากการพูดเท็จ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5. เว้นจากการ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  เสพของมึนเมา </a:t>
            </a:r>
          </a:p>
        </p:txBody>
      </p: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xmlns="" id="{A52BD1FA-DE77-4E24-8B64-9522C58CBAAC}"/>
              </a:ext>
            </a:extLst>
          </p:cNvPr>
          <p:cNvGrpSpPr/>
          <p:nvPr/>
        </p:nvGrpSpPr>
        <p:grpSpPr>
          <a:xfrm>
            <a:off x="8543156" y="3489460"/>
            <a:ext cx="2758503" cy="461665"/>
            <a:chOff x="6252656" y="2150478"/>
            <a:chExt cx="2758503" cy="461665"/>
          </a:xfrm>
        </p:grpSpPr>
        <p:sp>
          <p:nvSpPr>
            <p:cNvPr id="47" name="สี่เหลี่ยมผืนผ้า: มุมมน 46">
              <a:extLst>
                <a:ext uri="{FF2B5EF4-FFF2-40B4-BE49-F238E27FC236}">
                  <a16:creationId xmlns:a16="http://schemas.microsoft.com/office/drawing/2014/main" xmlns="" id="{C26CB931-2CAB-48DD-BF9F-F82B852FDB54}"/>
                </a:ext>
              </a:extLst>
            </p:cNvPr>
            <p:cNvSpPr/>
            <p:nvPr/>
          </p:nvSpPr>
          <p:spPr>
            <a:xfrm>
              <a:off x="6252656" y="2150478"/>
              <a:ext cx="2758503" cy="461665"/>
            </a:xfrm>
            <a:prstGeom prst="roundRect">
              <a:avLst>
                <a:gd name="adj" fmla="val 36979"/>
              </a:avLst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xmlns="" id="{BA39728B-2260-42C8-9D39-0A3543B5B272}"/>
                </a:ext>
              </a:extLst>
            </p:cNvPr>
            <p:cNvSpPr/>
            <p:nvPr/>
          </p:nvSpPr>
          <p:spPr>
            <a:xfrm>
              <a:off x="6377413" y="2184013"/>
              <a:ext cx="26018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เบญจธรรม (ข้อปฏิบัติ)</a:t>
              </a:r>
            </a:p>
          </p:txBody>
        </p:sp>
      </p:grpSp>
      <p:cxnSp>
        <p:nvCxnSpPr>
          <p:cNvPr id="49" name="ตัวเชื่อมต่อตรง 48">
            <a:extLst>
              <a:ext uri="{FF2B5EF4-FFF2-40B4-BE49-F238E27FC236}">
                <a16:creationId xmlns:a16="http://schemas.microsoft.com/office/drawing/2014/main" xmlns="" id="{201382B9-1E88-492D-A796-FF7A3D0B076F}"/>
              </a:ext>
            </a:extLst>
          </p:cNvPr>
          <p:cNvCxnSpPr>
            <a:cxnSpLocks/>
          </p:cNvCxnSpPr>
          <p:nvPr/>
        </p:nvCxnSpPr>
        <p:spPr>
          <a:xfrm>
            <a:off x="8269100" y="3713288"/>
            <a:ext cx="0" cy="2319236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xmlns="" id="{4373920D-2156-41FB-BACB-D35F816DBE1D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69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5" grpId="0"/>
      <p:bldP spid="24" grpId="0"/>
      <p:bldP spid="25" grpId="0"/>
      <p:bldP spid="33" grpId="0"/>
      <p:bldP spid="3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757321E3-DC97-4148-A1B5-56020B836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72" y="1881253"/>
            <a:ext cx="5491753" cy="5491753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D9CEFB74-3A4A-42AA-B952-76000341F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20" y="1214200"/>
            <a:ext cx="1528069" cy="152806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5062BF02-02E2-4639-912E-2FC6620ECDBD}"/>
              </a:ext>
            </a:extLst>
          </p:cNvPr>
          <p:cNvSpPr/>
          <p:nvPr/>
        </p:nvSpPr>
        <p:spPr>
          <a:xfrm>
            <a:off x="9560966" y="972299"/>
            <a:ext cx="2044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จุดหมาย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ปลายทาง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โมกษะ 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หรือ</a:t>
            </a:r>
            <a:r>
              <a:rPr lang="th-TH" sz="2000" dirty="0" err="1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นิร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วาณ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391E475D-E388-4DEA-A44D-BAB163EFFC34}"/>
              </a:ext>
            </a:extLst>
          </p:cNvPr>
          <p:cNvGrpSpPr/>
          <p:nvPr/>
        </p:nvGrpSpPr>
        <p:grpSpPr>
          <a:xfrm>
            <a:off x="739344" y="486429"/>
            <a:ext cx="3429358" cy="773829"/>
            <a:chOff x="1560037" y="790058"/>
            <a:chExt cx="3429358" cy="773829"/>
          </a:xfrm>
        </p:grpSpPr>
        <p:sp>
          <p:nvSpPr>
            <p:cNvPr id="8" name="สี่เหลี่ยมผืนผ้า: ตัดมุมด้านทแยง 7">
              <a:extLst>
                <a:ext uri="{FF2B5EF4-FFF2-40B4-BE49-F238E27FC236}">
                  <a16:creationId xmlns:a16="http://schemas.microsoft.com/office/drawing/2014/main" xmlns="" id="{C4647931-1295-4B90-97AC-D550BE842AA9}"/>
                </a:ext>
              </a:extLst>
            </p:cNvPr>
            <p:cNvSpPr/>
            <p:nvPr/>
          </p:nvSpPr>
          <p:spPr>
            <a:xfrm>
              <a:off x="1576283" y="790058"/>
              <a:ext cx="3413112" cy="773829"/>
            </a:xfrm>
            <a:prstGeom prst="snip2Diag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xmlns="" id="{38979AD2-02E7-4E2B-8552-1269874EE1BF}"/>
                </a:ext>
              </a:extLst>
            </p:cNvPr>
            <p:cNvSpPr txBox="1"/>
            <p:nvPr/>
          </p:nvSpPr>
          <p:spPr>
            <a:xfrm>
              <a:off x="1560037" y="915363"/>
              <a:ext cx="3413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th-TH" dirty="0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ศาสนาพราหมณ์-ฮินดู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E92A4CD8-1923-4EE8-B18A-270C71E12DC1}"/>
              </a:ext>
            </a:extLst>
          </p:cNvPr>
          <p:cNvSpPr/>
          <p:nvPr/>
        </p:nvSpPr>
        <p:spPr>
          <a:xfrm>
            <a:off x="4784969" y="978693"/>
            <a:ext cx="1268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ศาสดา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/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ไม่มีศาสดา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05199262-4CC6-4DD3-9C76-E04E2DA9EC18}"/>
              </a:ext>
            </a:extLst>
          </p:cNvPr>
          <p:cNvSpPr/>
          <p:nvPr/>
        </p:nvSpPr>
        <p:spPr>
          <a:xfrm>
            <a:off x="6050242" y="985376"/>
            <a:ext cx="20446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ประเภท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พหุเทวนิยม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9BE6B600-72C8-43C0-8C80-173C9D643C3B}"/>
              </a:ext>
            </a:extLst>
          </p:cNvPr>
          <p:cNvSpPr/>
          <p:nvPr/>
        </p:nvSpPr>
        <p:spPr>
          <a:xfrm>
            <a:off x="7778726" y="1051444"/>
            <a:ext cx="2133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คัมภีร์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ทางศาสนา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คัมภีร์พระเวท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6A94195C-032A-4BBC-A8B2-535729EDF6AE}"/>
              </a:ext>
            </a:extLst>
          </p:cNvPr>
          <p:cNvSpPr/>
          <p:nvPr/>
        </p:nvSpPr>
        <p:spPr>
          <a:xfrm>
            <a:off x="4271216" y="2516140"/>
            <a:ext cx="163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หลักคำสอน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3A8BE952-7F62-4419-B26C-D25ACBF9439F}"/>
              </a:ext>
            </a:extLst>
          </p:cNvPr>
          <p:cNvSpPr/>
          <p:nvPr/>
        </p:nvSpPr>
        <p:spPr>
          <a:xfrm>
            <a:off x="4348824" y="2933930"/>
            <a:ext cx="4533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dirty="0">
                <a:latin typeface="Kanit Light" panose="00000400000000000000" pitchFamily="2" charset="-34"/>
                <a:cs typeface="Kanit Light" panose="00000400000000000000" pitchFamily="2" charset="-34"/>
              </a:rPr>
              <a:t>หลักจริยธรรมหลักศีลธรรม ที่ควรปฏิบัติ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xmlns="" id="{F1855FEE-0AEE-4CFB-9A6C-95365DEF73D6}"/>
              </a:ext>
            </a:extLst>
          </p:cNvPr>
          <p:cNvCxnSpPr>
            <a:cxnSpLocks/>
          </p:cNvCxnSpPr>
          <p:nvPr/>
        </p:nvCxnSpPr>
        <p:spPr>
          <a:xfrm>
            <a:off x="6044476" y="2719557"/>
            <a:ext cx="5435210" cy="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49043F69-6604-4B48-B231-BE87738AB331}"/>
              </a:ext>
            </a:extLst>
          </p:cNvPr>
          <p:cNvGrpSpPr/>
          <p:nvPr/>
        </p:nvGrpSpPr>
        <p:grpSpPr>
          <a:xfrm>
            <a:off x="4348824" y="3554361"/>
            <a:ext cx="3494352" cy="461665"/>
            <a:chOff x="6252656" y="2150478"/>
            <a:chExt cx="2675669" cy="461665"/>
          </a:xfrm>
        </p:grpSpPr>
        <p:sp>
          <p:nvSpPr>
            <p:cNvPr id="43" name="สี่เหลี่ยมผืนผ้า: มุมมน 42">
              <a:extLst>
                <a:ext uri="{FF2B5EF4-FFF2-40B4-BE49-F238E27FC236}">
                  <a16:creationId xmlns:a16="http://schemas.microsoft.com/office/drawing/2014/main" xmlns="" id="{96EB2B71-0E95-4243-A3F3-AD52FADA07FE}"/>
                </a:ext>
              </a:extLst>
            </p:cNvPr>
            <p:cNvSpPr/>
            <p:nvPr/>
          </p:nvSpPr>
          <p:spPr>
            <a:xfrm>
              <a:off x="6252656" y="2150478"/>
              <a:ext cx="2675669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xmlns="" id="{6250CFEE-202E-4E12-A98F-C50E1BC5ED47}"/>
                </a:ext>
              </a:extLst>
            </p:cNvPr>
            <p:cNvSpPr/>
            <p:nvPr/>
          </p:nvSpPr>
          <p:spPr>
            <a:xfrm>
              <a:off x="6278672" y="2177946"/>
              <a:ext cx="23961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1. จงพอใจในสิ่งที่ตนมี</a:t>
              </a:r>
            </a:p>
          </p:txBody>
        </p:sp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xmlns="" id="{FFD7AF12-0226-4F89-9088-E68F235959FB}"/>
              </a:ext>
            </a:extLst>
          </p:cNvPr>
          <p:cNvGrpSpPr/>
          <p:nvPr/>
        </p:nvGrpSpPr>
        <p:grpSpPr>
          <a:xfrm>
            <a:off x="4364041" y="4113317"/>
            <a:ext cx="3494353" cy="461665"/>
            <a:chOff x="6252655" y="2150478"/>
            <a:chExt cx="2675669" cy="461665"/>
          </a:xfrm>
        </p:grpSpPr>
        <p:sp>
          <p:nvSpPr>
            <p:cNvPr id="51" name="สี่เหลี่ยมผืนผ้า: มุมมน 50">
              <a:extLst>
                <a:ext uri="{FF2B5EF4-FFF2-40B4-BE49-F238E27FC236}">
                  <a16:creationId xmlns:a16="http://schemas.microsoft.com/office/drawing/2014/main" xmlns="" id="{96CC28E6-653E-4DDD-B85A-DE7DD075D812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ี่เหลี่ยมผืนผ้า 51">
              <a:extLst>
                <a:ext uri="{FF2B5EF4-FFF2-40B4-BE49-F238E27FC236}">
                  <a16:creationId xmlns:a16="http://schemas.microsoft.com/office/drawing/2014/main" xmlns="" id="{7F052F35-7202-4224-B6DD-B5552ECFFF94}"/>
                </a:ext>
              </a:extLst>
            </p:cNvPr>
            <p:cNvSpPr/>
            <p:nvPr/>
          </p:nvSpPr>
          <p:spPr>
            <a:xfrm>
              <a:off x="6278671" y="2202521"/>
              <a:ext cx="23961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2. ความอดกลั้น อดทน </a:t>
              </a:r>
            </a:p>
          </p:txBody>
        </p: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xmlns="" id="{47B09DA4-E146-4E37-A1B9-669FA5967E64}"/>
              </a:ext>
            </a:extLst>
          </p:cNvPr>
          <p:cNvGrpSpPr/>
          <p:nvPr/>
        </p:nvGrpSpPr>
        <p:grpSpPr>
          <a:xfrm>
            <a:off x="4348824" y="4672273"/>
            <a:ext cx="3494353" cy="461665"/>
            <a:chOff x="6252655" y="2150478"/>
            <a:chExt cx="2675669" cy="461665"/>
          </a:xfrm>
        </p:grpSpPr>
        <p:sp>
          <p:nvSpPr>
            <p:cNvPr id="54" name="สี่เหลี่ยมผืนผ้า: มุมมน 53">
              <a:extLst>
                <a:ext uri="{FF2B5EF4-FFF2-40B4-BE49-F238E27FC236}">
                  <a16:creationId xmlns:a16="http://schemas.microsoft.com/office/drawing/2014/main" xmlns="" id="{9308B44F-E7BF-483F-8B50-7EF4E462E92C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ี่เหลี่ยมผืนผ้า 54">
              <a:extLst>
                <a:ext uri="{FF2B5EF4-FFF2-40B4-BE49-F238E27FC236}">
                  <a16:creationId xmlns:a16="http://schemas.microsoft.com/office/drawing/2014/main" xmlns="" id="{879C50B1-F3DC-440C-BF3F-225702767A1C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3. ข่มใจ ระงับจิต มีสติอยู่เสมอ</a:t>
              </a:r>
            </a:p>
          </p:txBody>
        </p:sp>
      </p:grpSp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xmlns="" id="{0BDA980F-8000-4BC4-8202-B6A4ABD6319E}"/>
              </a:ext>
            </a:extLst>
          </p:cNvPr>
          <p:cNvGrpSpPr/>
          <p:nvPr/>
        </p:nvGrpSpPr>
        <p:grpSpPr>
          <a:xfrm>
            <a:off x="4364040" y="5211726"/>
            <a:ext cx="3494353" cy="461665"/>
            <a:chOff x="6252655" y="2150478"/>
            <a:chExt cx="2675669" cy="461665"/>
          </a:xfrm>
        </p:grpSpPr>
        <p:sp>
          <p:nvSpPr>
            <p:cNvPr id="57" name="สี่เหลี่ยมผืนผ้า: มุมมน 56">
              <a:extLst>
                <a:ext uri="{FF2B5EF4-FFF2-40B4-BE49-F238E27FC236}">
                  <a16:creationId xmlns:a16="http://schemas.microsoft.com/office/drawing/2014/main" xmlns="" id="{682AB601-9671-4DAF-8C9D-BE2C9908EC87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2C11AC7D-2176-443C-8AAB-729E16D368EB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4. ไม่ลักขโมย </a:t>
              </a:r>
            </a:p>
          </p:txBody>
        </p: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xmlns="" id="{1D0C5434-ABD3-437E-B0BB-7881F6B102DF}"/>
              </a:ext>
            </a:extLst>
          </p:cNvPr>
          <p:cNvGrpSpPr/>
          <p:nvPr/>
        </p:nvGrpSpPr>
        <p:grpSpPr>
          <a:xfrm>
            <a:off x="4382800" y="5754032"/>
            <a:ext cx="3494353" cy="461665"/>
            <a:chOff x="6252655" y="2150478"/>
            <a:chExt cx="2675669" cy="461665"/>
          </a:xfrm>
          <a:solidFill>
            <a:srgbClr val="004C71"/>
          </a:solidFill>
        </p:grpSpPr>
        <p:sp>
          <p:nvSpPr>
            <p:cNvPr id="60" name="สี่เหลี่ยมผืนผ้า: มุมมน 59">
              <a:extLst>
                <a:ext uri="{FF2B5EF4-FFF2-40B4-BE49-F238E27FC236}">
                  <a16:creationId xmlns:a16="http://schemas.microsoft.com/office/drawing/2014/main" xmlns="" id="{A92DFDC5-F306-4B01-849E-1BB16BAF5B4F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สี่เหลี่ยมผืนผ้า 60">
              <a:extLst>
                <a:ext uri="{FF2B5EF4-FFF2-40B4-BE49-F238E27FC236}">
                  <a16:creationId xmlns:a16="http://schemas.microsoft.com/office/drawing/2014/main" xmlns="" id="{C141EE38-7A6C-46B7-B152-4F1D08BF8266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5. ใช้ปัญญาในการตัดสิน</a:t>
              </a:r>
            </a:p>
          </p:txBody>
        </p: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xmlns="" id="{0F9C0E18-D7A4-41BF-B1AA-07FACF3F3AAE}"/>
              </a:ext>
            </a:extLst>
          </p:cNvPr>
          <p:cNvGrpSpPr/>
          <p:nvPr/>
        </p:nvGrpSpPr>
        <p:grpSpPr>
          <a:xfrm>
            <a:off x="8126529" y="3575714"/>
            <a:ext cx="3494353" cy="461665"/>
            <a:chOff x="6252655" y="2150478"/>
            <a:chExt cx="2675669" cy="461665"/>
          </a:xfrm>
          <a:solidFill>
            <a:srgbClr val="004C71"/>
          </a:solidFill>
        </p:grpSpPr>
        <p:sp>
          <p:nvSpPr>
            <p:cNvPr id="63" name="สี่เหลี่ยมผืนผ้า: มุมมน 62">
              <a:extLst>
                <a:ext uri="{FF2B5EF4-FFF2-40B4-BE49-F238E27FC236}">
                  <a16:creationId xmlns:a16="http://schemas.microsoft.com/office/drawing/2014/main" xmlns="" id="{378D6076-FD47-4ADB-A409-F825C17A0288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:a16="http://schemas.microsoft.com/office/drawing/2014/main" xmlns="" id="{67B4685B-A4DF-4123-A317-0C0CBDD8A3CB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6. เป็นผู้มีความรู้</a:t>
              </a:r>
            </a:p>
          </p:txBody>
        </p: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xmlns="" id="{774EF435-5939-4162-A90D-D8186CF7118A}"/>
              </a:ext>
            </a:extLst>
          </p:cNvPr>
          <p:cNvGrpSpPr/>
          <p:nvPr/>
        </p:nvGrpSpPr>
        <p:grpSpPr>
          <a:xfrm>
            <a:off x="8120699" y="4124034"/>
            <a:ext cx="3494353" cy="461665"/>
            <a:chOff x="6252655" y="2150478"/>
            <a:chExt cx="2675669" cy="461665"/>
          </a:xfrm>
          <a:solidFill>
            <a:srgbClr val="004C71"/>
          </a:solidFill>
        </p:grpSpPr>
        <p:sp>
          <p:nvSpPr>
            <p:cNvPr id="66" name="สี่เหลี่ยมผืนผ้า: มุมมน 65">
              <a:extLst>
                <a:ext uri="{FF2B5EF4-FFF2-40B4-BE49-F238E27FC236}">
                  <a16:creationId xmlns:a16="http://schemas.microsoft.com/office/drawing/2014/main" xmlns="" id="{7F23FE4B-4BDE-4A16-A1E5-446B917D2800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สี่เหลี่ยมผืนผ้า 66">
              <a:extLst>
                <a:ext uri="{FF2B5EF4-FFF2-40B4-BE49-F238E27FC236}">
                  <a16:creationId xmlns:a16="http://schemas.microsoft.com/office/drawing/2014/main" xmlns="" id="{9669D1A7-B4FD-4EAD-AA4D-43BBA66B0130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7. จงเป็นผู้ไม่โกรธ</a:t>
              </a:r>
            </a:p>
          </p:txBody>
        </p:sp>
      </p:grpSp>
      <p:grpSp>
        <p:nvGrpSpPr>
          <p:cNvPr id="68" name="กลุ่ม 67">
            <a:extLst>
              <a:ext uri="{FF2B5EF4-FFF2-40B4-BE49-F238E27FC236}">
                <a16:creationId xmlns:a16="http://schemas.microsoft.com/office/drawing/2014/main" xmlns="" id="{0793C923-B0F4-44B6-9410-D695EF5312EA}"/>
              </a:ext>
            </a:extLst>
          </p:cNvPr>
          <p:cNvGrpSpPr/>
          <p:nvPr/>
        </p:nvGrpSpPr>
        <p:grpSpPr>
          <a:xfrm>
            <a:off x="8111313" y="4659384"/>
            <a:ext cx="3494353" cy="461665"/>
            <a:chOff x="6252655" y="2150478"/>
            <a:chExt cx="2675669" cy="461665"/>
          </a:xfrm>
          <a:solidFill>
            <a:srgbClr val="004C71"/>
          </a:solidFill>
        </p:grpSpPr>
        <p:sp>
          <p:nvSpPr>
            <p:cNvPr id="69" name="สี่เหลี่ยมผืนผ้า: มุมมน 68">
              <a:extLst>
                <a:ext uri="{FF2B5EF4-FFF2-40B4-BE49-F238E27FC236}">
                  <a16:creationId xmlns:a16="http://schemas.microsoft.com/office/drawing/2014/main" xmlns="" id="{EEF392B1-716D-4F8A-A7F3-3F402C231B25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 69">
              <a:extLst>
                <a:ext uri="{FF2B5EF4-FFF2-40B4-BE49-F238E27FC236}">
                  <a16:creationId xmlns:a16="http://schemas.microsoft.com/office/drawing/2014/main" xmlns="" id="{DCEFD60F-9298-42D2-9372-889F0F259C6B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8. มีความซื่อสัตย์ต่อกันและกัน</a:t>
              </a:r>
            </a:p>
          </p:txBody>
        </p:sp>
      </p:grp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xmlns="" id="{949D4ECA-A0CA-4B60-8340-AC6A59AF4863}"/>
              </a:ext>
            </a:extLst>
          </p:cNvPr>
          <p:cNvGrpSpPr/>
          <p:nvPr/>
        </p:nvGrpSpPr>
        <p:grpSpPr>
          <a:xfrm>
            <a:off x="8111313" y="5211202"/>
            <a:ext cx="3494353" cy="461665"/>
            <a:chOff x="6252655" y="2150478"/>
            <a:chExt cx="2675669" cy="461665"/>
          </a:xfrm>
          <a:solidFill>
            <a:srgbClr val="004C71"/>
          </a:solidFill>
        </p:grpSpPr>
        <p:sp>
          <p:nvSpPr>
            <p:cNvPr id="72" name="สี่เหลี่ยมผืนผ้า: มุมมน 71">
              <a:extLst>
                <a:ext uri="{FF2B5EF4-FFF2-40B4-BE49-F238E27FC236}">
                  <a16:creationId xmlns:a16="http://schemas.microsoft.com/office/drawing/2014/main" xmlns="" id="{024A0301-ABB6-431B-B26E-38FA1C9C4A2F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ี่เหลี่ยมผืนผ้า 72">
              <a:extLst>
                <a:ext uri="{FF2B5EF4-FFF2-40B4-BE49-F238E27FC236}">
                  <a16:creationId xmlns:a16="http://schemas.microsoft.com/office/drawing/2014/main" xmlns="" id="{EBD1F994-76E0-4003-92D7-1568188D42AA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9. ทำตนให้เป็นผู้มีความบริสุทธิ์</a:t>
              </a:r>
            </a:p>
          </p:txBody>
        </p:sp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xmlns="" id="{735715E9-E6EF-4D38-8795-EBFB982DF55F}"/>
              </a:ext>
            </a:extLst>
          </p:cNvPr>
          <p:cNvGrpSpPr/>
          <p:nvPr/>
        </p:nvGrpSpPr>
        <p:grpSpPr>
          <a:xfrm>
            <a:off x="8120699" y="5769463"/>
            <a:ext cx="3494353" cy="461665"/>
            <a:chOff x="6252655" y="2150478"/>
            <a:chExt cx="2675669" cy="461665"/>
          </a:xfrm>
          <a:solidFill>
            <a:srgbClr val="004C71"/>
          </a:solidFill>
        </p:grpSpPr>
        <p:sp>
          <p:nvSpPr>
            <p:cNvPr id="75" name="สี่เหลี่ยมผืนผ้า: มุมมน 74">
              <a:extLst>
                <a:ext uri="{FF2B5EF4-FFF2-40B4-BE49-F238E27FC236}">
                  <a16:creationId xmlns:a16="http://schemas.microsoft.com/office/drawing/2014/main" xmlns="" id="{808DA5DC-5A64-42F8-8851-8994D2465A27}"/>
                </a:ext>
              </a:extLst>
            </p:cNvPr>
            <p:cNvSpPr/>
            <p:nvPr/>
          </p:nvSpPr>
          <p:spPr>
            <a:xfrm>
              <a:off x="6252655" y="2150478"/>
              <a:ext cx="2675669" cy="461665"/>
            </a:xfrm>
            <a:prstGeom prst="roundRect">
              <a:avLst>
                <a:gd name="adj" fmla="val 369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ี่เหลี่ยมผืนผ้า 75">
              <a:extLst>
                <a:ext uri="{FF2B5EF4-FFF2-40B4-BE49-F238E27FC236}">
                  <a16:creationId xmlns:a16="http://schemas.microsoft.com/office/drawing/2014/main" xmlns="" id="{67892950-78E6-4919-8531-F02EF505D7A1}"/>
                </a:ext>
              </a:extLst>
            </p:cNvPr>
            <p:cNvSpPr/>
            <p:nvPr/>
          </p:nvSpPr>
          <p:spPr>
            <a:xfrm>
              <a:off x="6278671" y="2202521"/>
              <a:ext cx="25531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10. การอดกลั้นอินทรีย์ </a:t>
              </a:r>
            </a:p>
          </p:txBody>
        </p:sp>
      </p:grp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82606940-ADC2-492B-88E8-2F8788409FB9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xmlns="" id="{D1FF4F73-66BE-4C54-88CF-F5AA5824B9E1}"/>
              </a:ext>
            </a:extLst>
          </p:cNvPr>
          <p:cNvCxnSpPr>
            <a:cxnSpLocks/>
          </p:cNvCxnSpPr>
          <p:nvPr/>
        </p:nvCxnSpPr>
        <p:spPr>
          <a:xfrm>
            <a:off x="6235869" y="1016969"/>
            <a:ext cx="0" cy="1084088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>
            <a:extLst>
              <a:ext uri="{FF2B5EF4-FFF2-40B4-BE49-F238E27FC236}">
                <a16:creationId xmlns:a16="http://schemas.microsoft.com/office/drawing/2014/main" xmlns="" id="{0B49760F-5C46-4A81-9FC2-7F030C113F24}"/>
              </a:ext>
            </a:extLst>
          </p:cNvPr>
          <p:cNvCxnSpPr>
            <a:cxnSpLocks/>
          </p:cNvCxnSpPr>
          <p:nvPr/>
        </p:nvCxnSpPr>
        <p:spPr>
          <a:xfrm>
            <a:off x="7989806" y="987442"/>
            <a:ext cx="0" cy="1084088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>
            <a:extLst>
              <a:ext uri="{FF2B5EF4-FFF2-40B4-BE49-F238E27FC236}">
                <a16:creationId xmlns:a16="http://schemas.microsoft.com/office/drawing/2014/main" xmlns="" id="{3BF3FDCF-40AF-4E8C-8861-417A65F242BC}"/>
              </a:ext>
            </a:extLst>
          </p:cNvPr>
          <p:cNvCxnSpPr>
            <a:cxnSpLocks/>
          </p:cNvCxnSpPr>
          <p:nvPr/>
        </p:nvCxnSpPr>
        <p:spPr>
          <a:xfrm>
            <a:off x="9733545" y="1016969"/>
            <a:ext cx="0" cy="1084088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2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FFC3DB23-AF3F-4D9C-9928-491406768F4C}"/>
              </a:ext>
            </a:extLst>
          </p:cNvPr>
          <p:cNvSpPr/>
          <p:nvPr/>
        </p:nvSpPr>
        <p:spPr>
          <a:xfrm>
            <a:off x="-85060" y="0"/>
            <a:ext cx="12300947" cy="6898412"/>
          </a:xfrm>
          <a:prstGeom prst="rect">
            <a:avLst/>
          </a:prstGeom>
          <a:solidFill>
            <a:srgbClr val="FD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F8F5BAA6-7092-4358-9F0A-41EC16FC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3" y="2182436"/>
            <a:ext cx="5736689" cy="573668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5062BF02-02E2-4639-912E-2FC6620ECDBD}"/>
              </a:ext>
            </a:extLst>
          </p:cNvPr>
          <p:cNvSpPr/>
          <p:nvPr/>
        </p:nvSpPr>
        <p:spPr>
          <a:xfrm>
            <a:off x="1019091" y="4176832"/>
            <a:ext cx="3972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จุดหมายปลายทาง 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อาณาจักรพระเจ้าการได้กลับไป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อยู่กับพระเจ้านิรันดร์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 Light" panose="00000400000000000000" pitchFamily="2" charset="-34"/>
              <a:ea typeface="+mn-ea"/>
              <a:cs typeface="Kanit Light" panose="00000400000000000000" pitchFamily="2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391E475D-E388-4DEA-A44D-BAB163EFFC34}"/>
              </a:ext>
            </a:extLst>
          </p:cNvPr>
          <p:cNvGrpSpPr/>
          <p:nvPr/>
        </p:nvGrpSpPr>
        <p:grpSpPr>
          <a:xfrm>
            <a:off x="1881764" y="514933"/>
            <a:ext cx="2193913" cy="773829"/>
            <a:chOff x="2097961" y="790058"/>
            <a:chExt cx="2193913" cy="773829"/>
          </a:xfrm>
        </p:grpSpPr>
        <p:sp>
          <p:nvSpPr>
            <p:cNvPr id="8" name="สี่เหลี่ยมผืนผ้า: ตัดมุมด้านทแยง 7">
              <a:extLst>
                <a:ext uri="{FF2B5EF4-FFF2-40B4-BE49-F238E27FC236}">
                  <a16:creationId xmlns:a16="http://schemas.microsoft.com/office/drawing/2014/main" xmlns="" id="{C4647931-1295-4B90-97AC-D550BE842AA9}"/>
                </a:ext>
              </a:extLst>
            </p:cNvPr>
            <p:cNvSpPr/>
            <p:nvPr/>
          </p:nvSpPr>
          <p:spPr>
            <a:xfrm>
              <a:off x="2097961" y="790058"/>
              <a:ext cx="2193913" cy="773829"/>
            </a:xfrm>
            <a:prstGeom prst="snip2Diag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xmlns="" id="{38979AD2-02E7-4E2B-8552-1269874EE1BF}"/>
                </a:ext>
              </a:extLst>
            </p:cNvPr>
            <p:cNvSpPr txBox="1"/>
            <p:nvPr/>
          </p:nvSpPr>
          <p:spPr>
            <a:xfrm>
              <a:off x="2152093" y="915362"/>
              <a:ext cx="2050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th-TH" dirty="0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ศาสนาคริสต์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E92A4CD8-1923-4EE8-B18A-270C71E12DC1}"/>
              </a:ext>
            </a:extLst>
          </p:cNvPr>
          <p:cNvSpPr/>
          <p:nvPr/>
        </p:nvSpPr>
        <p:spPr>
          <a:xfrm>
            <a:off x="1638485" y="1571252"/>
            <a:ext cx="105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ศาสดา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Light" panose="00000400000000000000" pitchFamily="2" charset="-34"/>
                <a:ea typeface="+mn-ea"/>
                <a:cs typeface="Kanit Light" panose="00000400000000000000" pitchFamily="2" charset="-34"/>
              </a:rPr>
              <a:t/>
            </a:r>
            <a:b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 Light" panose="00000400000000000000" pitchFamily="2" charset="-34"/>
                <a:ea typeface="+mn-ea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พระเยซู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05199262-4CC6-4DD3-9C76-E04E2DA9EC18}"/>
              </a:ext>
            </a:extLst>
          </p:cNvPr>
          <p:cNvSpPr/>
          <p:nvPr/>
        </p:nvSpPr>
        <p:spPr>
          <a:xfrm>
            <a:off x="3213899" y="1582608"/>
            <a:ext cx="13804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ประเภท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เอกเทวนิยม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9BE6B600-72C8-43C0-8C80-173C9D643C3B}"/>
              </a:ext>
            </a:extLst>
          </p:cNvPr>
          <p:cNvSpPr/>
          <p:nvPr/>
        </p:nvSpPr>
        <p:spPr>
          <a:xfrm>
            <a:off x="1076252" y="3031099"/>
            <a:ext cx="480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คัมภีร์ทางศาสนา 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คัมภีร์ภาคพันธสัญญาเดิม หรือคัมภีร์เก่า 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และคัมภีร์ภาคพันธสัญญาใหม่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6A94195C-032A-4BBC-A8B2-535729EDF6AE}"/>
              </a:ext>
            </a:extLst>
          </p:cNvPr>
          <p:cNvSpPr/>
          <p:nvPr/>
        </p:nvSpPr>
        <p:spPr>
          <a:xfrm>
            <a:off x="5939879" y="734843"/>
            <a:ext cx="163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หลักคำสอน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3A8BE952-7F62-4419-B26C-D25ACBF9439F}"/>
              </a:ext>
            </a:extLst>
          </p:cNvPr>
          <p:cNvSpPr/>
          <p:nvPr/>
        </p:nvSpPr>
        <p:spPr>
          <a:xfrm>
            <a:off x="7897354" y="611733"/>
            <a:ext cx="3085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หลักการทำความดีละความชั่ว คือหลักบัญญัติ 10 ประการ</a:t>
            </a:r>
          </a:p>
        </p:txBody>
      </p: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49043F69-6604-4B48-B231-BE87738AB331}"/>
              </a:ext>
            </a:extLst>
          </p:cNvPr>
          <p:cNvGrpSpPr/>
          <p:nvPr/>
        </p:nvGrpSpPr>
        <p:grpSpPr>
          <a:xfrm>
            <a:off x="7410936" y="1325011"/>
            <a:ext cx="3664291" cy="461665"/>
            <a:chOff x="6252656" y="2150478"/>
            <a:chExt cx="2805794" cy="461665"/>
          </a:xfrm>
        </p:grpSpPr>
        <p:sp>
          <p:nvSpPr>
            <p:cNvPr id="43" name="สี่เหลี่ยมผืนผ้า: มุมมน 42">
              <a:extLst>
                <a:ext uri="{FF2B5EF4-FFF2-40B4-BE49-F238E27FC236}">
                  <a16:creationId xmlns:a16="http://schemas.microsoft.com/office/drawing/2014/main" xmlns="" id="{96EB2B71-0E95-4243-A3F3-AD52FADA07FE}"/>
                </a:ext>
              </a:extLst>
            </p:cNvPr>
            <p:cNvSpPr/>
            <p:nvPr/>
          </p:nvSpPr>
          <p:spPr>
            <a:xfrm>
              <a:off x="6252656" y="2150478"/>
              <a:ext cx="2805794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xmlns="" id="{6250CFEE-202E-4E12-A98F-C50E1BC5ED47}"/>
                </a:ext>
              </a:extLst>
            </p:cNvPr>
            <p:cNvSpPr/>
            <p:nvPr/>
          </p:nvSpPr>
          <p:spPr>
            <a:xfrm>
              <a:off x="6271491" y="2187949"/>
              <a:ext cx="27797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1. นมัสการพระเจ้าเพียงองค์เดียว</a:t>
              </a: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Light" panose="00000400000000000000" pitchFamily="2" charset="-34"/>
                <a:ea typeface="+mn-ea"/>
                <a:cs typeface="Kanit Light" panose="00000400000000000000" pitchFamily="2" charset="-34"/>
              </a:endParaRPr>
            </a:p>
          </p:txBody>
        </p:sp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xmlns="" id="{FFD7AF12-0226-4F89-9088-E68F235959FB}"/>
              </a:ext>
            </a:extLst>
          </p:cNvPr>
          <p:cNvGrpSpPr/>
          <p:nvPr/>
        </p:nvGrpSpPr>
        <p:grpSpPr>
          <a:xfrm>
            <a:off x="7408624" y="1827493"/>
            <a:ext cx="3728906" cy="461665"/>
            <a:chOff x="6252655" y="2150478"/>
            <a:chExt cx="2855269" cy="461665"/>
          </a:xfrm>
        </p:grpSpPr>
        <p:sp>
          <p:nvSpPr>
            <p:cNvPr id="51" name="สี่เหลี่ยมผืนผ้า: มุมมน 50">
              <a:extLst>
                <a:ext uri="{FF2B5EF4-FFF2-40B4-BE49-F238E27FC236}">
                  <a16:creationId xmlns:a16="http://schemas.microsoft.com/office/drawing/2014/main" xmlns="" id="{96CC28E6-653E-4DDD-B85A-DE7DD075D812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สี่เหลี่ยมผืนผ้า 51">
              <a:extLst>
                <a:ext uri="{FF2B5EF4-FFF2-40B4-BE49-F238E27FC236}">
                  <a16:creationId xmlns:a16="http://schemas.microsoft.com/office/drawing/2014/main" xmlns="" id="{7F052F35-7202-4224-B6DD-B5552ECFFF94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 Light" panose="00000400000000000000" pitchFamily="2" charset="-34"/>
                  <a:ea typeface="+mn-ea"/>
                  <a:cs typeface="Kanit Light" panose="00000400000000000000" pitchFamily="2" charset="-34"/>
                </a:rPr>
                <a:t>2. </a:t>
              </a: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ไม่ออกนามพระเจ้าโดยไม่สมเหตุ</a:t>
              </a: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 Light" panose="00000400000000000000" pitchFamily="2" charset="-34"/>
                <a:ea typeface="+mn-ea"/>
                <a:cs typeface="Kanit Light" panose="00000400000000000000" pitchFamily="2" charset="-34"/>
              </a:endParaRPr>
            </a:p>
          </p:txBody>
        </p:sp>
      </p:grp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82606940-ADC2-492B-88E8-2F8788409FB9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79" name="ตัวเชื่อมต่อตรง 78">
            <a:extLst>
              <a:ext uri="{FF2B5EF4-FFF2-40B4-BE49-F238E27FC236}">
                <a16:creationId xmlns:a16="http://schemas.microsoft.com/office/drawing/2014/main" xmlns="" id="{0B49760F-5C46-4A81-9FC2-7F030C113F24}"/>
              </a:ext>
            </a:extLst>
          </p:cNvPr>
          <p:cNvCxnSpPr>
            <a:cxnSpLocks/>
          </p:cNvCxnSpPr>
          <p:nvPr/>
        </p:nvCxnSpPr>
        <p:spPr>
          <a:xfrm>
            <a:off x="3023041" y="1640392"/>
            <a:ext cx="0" cy="1084088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>
            <a:extLst>
              <a:ext uri="{FF2B5EF4-FFF2-40B4-BE49-F238E27FC236}">
                <a16:creationId xmlns:a16="http://schemas.microsoft.com/office/drawing/2014/main" xmlns="" id="{C3BC4753-B922-4125-B560-31062E5741E8}"/>
              </a:ext>
            </a:extLst>
          </p:cNvPr>
          <p:cNvCxnSpPr>
            <a:cxnSpLocks/>
          </p:cNvCxnSpPr>
          <p:nvPr/>
        </p:nvCxnSpPr>
        <p:spPr>
          <a:xfrm rot="16200000">
            <a:off x="2963594" y="1026387"/>
            <a:ext cx="0" cy="388620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>
            <a:extLst>
              <a:ext uri="{FF2B5EF4-FFF2-40B4-BE49-F238E27FC236}">
                <a16:creationId xmlns:a16="http://schemas.microsoft.com/office/drawing/2014/main" xmlns="" id="{98AB0FCA-EE25-410A-89FC-74B471267698}"/>
              </a:ext>
            </a:extLst>
          </p:cNvPr>
          <p:cNvCxnSpPr>
            <a:cxnSpLocks/>
          </p:cNvCxnSpPr>
          <p:nvPr/>
        </p:nvCxnSpPr>
        <p:spPr>
          <a:xfrm rot="16200000">
            <a:off x="2963594" y="2227447"/>
            <a:ext cx="0" cy="388620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>
            <a:extLst>
              <a:ext uri="{FF2B5EF4-FFF2-40B4-BE49-F238E27FC236}">
                <a16:creationId xmlns:a16="http://schemas.microsoft.com/office/drawing/2014/main" xmlns="" id="{A0ED0366-1B92-44FA-BE9D-2D44BC5EE340}"/>
              </a:ext>
            </a:extLst>
          </p:cNvPr>
          <p:cNvCxnSpPr>
            <a:cxnSpLocks/>
          </p:cNvCxnSpPr>
          <p:nvPr/>
        </p:nvCxnSpPr>
        <p:spPr>
          <a:xfrm rot="16200000">
            <a:off x="3023041" y="3379465"/>
            <a:ext cx="0" cy="388620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xmlns="" id="{C3CEAB2C-FE47-4B51-AB9B-1542D984AEA9}"/>
              </a:ext>
            </a:extLst>
          </p:cNvPr>
          <p:cNvGrpSpPr/>
          <p:nvPr/>
        </p:nvGrpSpPr>
        <p:grpSpPr>
          <a:xfrm>
            <a:off x="7440522" y="2347483"/>
            <a:ext cx="3728906" cy="461665"/>
            <a:chOff x="6252655" y="2150478"/>
            <a:chExt cx="2855269" cy="461665"/>
          </a:xfrm>
        </p:grpSpPr>
        <p:sp>
          <p:nvSpPr>
            <p:cNvPr id="86" name="สี่เหลี่ยมผืนผ้า: มุมมน 85">
              <a:extLst>
                <a:ext uri="{FF2B5EF4-FFF2-40B4-BE49-F238E27FC236}">
                  <a16:creationId xmlns:a16="http://schemas.microsoft.com/office/drawing/2014/main" xmlns="" id="{377A950D-44ED-4A47-BCBD-5BD532E9CB26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7" name="สี่เหลี่ยมผืนผ้า 86">
              <a:extLst>
                <a:ext uri="{FF2B5EF4-FFF2-40B4-BE49-F238E27FC236}">
                  <a16:creationId xmlns:a16="http://schemas.microsoft.com/office/drawing/2014/main" xmlns="" id="{1B8E3BCA-FDEC-4BCA-907F-C04D41C6E46F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3. จงถือวันพระเจ้าเป็นวันศักดิ์สิทธิ์</a:t>
              </a:r>
            </a:p>
          </p:txBody>
        </p:sp>
      </p:grpSp>
      <p:grpSp>
        <p:nvGrpSpPr>
          <p:cNvPr id="88" name="กลุ่ม 87">
            <a:extLst>
              <a:ext uri="{FF2B5EF4-FFF2-40B4-BE49-F238E27FC236}">
                <a16:creationId xmlns:a16="http://schemas.microsoft.com/office/drawing/2014/main" xmlns="" id="{D849EC8B-675B-4430-82E1-7D84D9312DD4}"/>
              </a:ext>
            </a:extLst>
          </p:cNvPr>
          <p:cNvGrpSpPr/>
          <p:nvPr/>
        </p:nvGrpSpPr>
        <p:grpSpPr>
          <a:xfrm>
            <a:off x="7442600" y="2843865"/>
            <a:ext cx="3728906" cy="461665"/>
            <a:chOff x="6252655" y="2150478"/>
            <a:chExt cx="2855269" cy="461665"/>
          </a:xfrm>
        </p:grpSpPr>
        <p:sp>
          <p:nvSpPr>
            <p:cNvPr id="89" name="สี่เหลี่ยมผืนผ้า: มุมมน 88">
              <a:extLst>
                <a:ext uri="{FF2B5EF4-FFF2-40B4-BE49-F238E27FC236}">
                  <a16:creationId xmlns:a16="http://schemas.microsoft.com/office/drawing/2014/main" xmlns="" id="{EA2AA601-6FCD-484C-A557-1DB35BE71238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0" name="สี่เหลี่ยมผืนผ้า 89">
              <a:extLst>
                <a:ext uri="{FF2B5EF4-FFF2-40B4-BE49-F238E27FC236}">
                  <a16:creationId xmlns:a16="http://schemas.microsoft.com/office/drawing/2014/main" xmlns="" id="{B0E17BC0-F4B1-4F83-BFA1-01C19F097B0F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4. จงนับถือบิดา มารดา </a:t>
              </a:r>
            </a:p>
          </p:txBody>
        </p:sp>
      </p:grpSp>
      <p:grpSp>
        <p:nvGrpSpPr>
          <p:cNvPr id="91" name="กลุ่ม 90">
            <a:extLst>
              <a:ext uri="{FF2B5EF4-FFF2-40B4-BE49-F238E27FC236}">
                <a16:creationId xmlns:a16="http://schemas.microsoft.com/office/drawing/2014/main" xmlns="" id="{9506C95C-7E32-4164-91A8-35998681A5B7}"/>
              </a:ext>
            </a:extLst>
          </p:cNvPr>
          <p:cNvGrpSpPr/>
          <p:nvPr/>
        </p:nvGrpSpPr>
        <p:grpSpPr>
          <a:xfrm>
            <a:off x="7425612" y="3342435"/>
            <a:ext cx="3728906" cy="461665"/>
            <a:chOff x="6252655" y="2150478"/>
            <a:chExt cx="2855269" cy="461665"/>
          </a:xfrm>
        </p:grpSpPr>
        <p:sp>
          <p:nvSpPr>
            <p:cNvPr id="92" name="สี่เหลี่ยมผืนผ้า: มุมมน 91">
              <a:extLst>
                <a:ext uri="{FF2B5EF4-FFF2-40B4-BE49-F238E27FC236}">
                  <a16:creationId xmlns:a16="http://schemas.microsoft.com/office/drawing/2014/main" xmlns="" id="{4B3C4396-0729-457A-8E9D-31D201DEC38C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3" name="สี่เหลี่ยมผืนผ้า 92">
              <a:extLst>
                <a:ext uri="{FF2B5EF4-FFF2-40B4-BE49-F238E27FC236}">
                  <a16:creationId xmlns:a16="http://schemas.microsoft.com/office/drawing/2014/main" xmlns="" id="{9F15A8A8-4EF8-4919-B231-9AB897E6D6B1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5. อย่าฆ่าคน </a:t>
              </a:r>
            </a:p>
          </p:txBody>
        </p:sp>
      </p:grpSp>
      <p:grpSp>
        <p:nvGrpSpPr>
          <p:cNvPr id="94" name="กลุ่ม 93">
            <a:extLst>
              <a:ext uri="{FF2B5EF4-FFF2-40B4-BE49-F238E27FC236}">
                <a16:creationId xmlns:a16="http://schemas.microsoft.com/office/drawing/2014/main" xmlns="" id="{392F51D1-D380-4C6D-97E5-109D6A642A39}"/>
              </a:ext>
            </a:extLst>
          </p:cNvPr>
          <p:cNvGrpSpPr/>
          <p:nvPr/>
        </p:nvGrpSpPr>
        <p:grpSpPr>
          <a:xfrm>
            <a:off x="7425612" y="3851690"/>
            <a:ext cx="3728906" cy="461665"/>
            <a:chOff x="6252655" y="2150478"/>
            <a:chExt cx="2855269" cy="461665"/>
          </a:xfrm>
        </p:grpSpPr>
        <p:sp>
          <p:nvSpPr>
            <p:cNvPr id="95" name="สี่เหลี่ยมผืนผ้า: มุมมน 94">
              <a:extLst>
                <a:ext uri="{FF2B5EF4-FFF2-40B4-BE49-F238E27FC236}">
                  <a16:creationId xmlns:a16="http://schemas.microsoft.com/office/drawing/2014/main" xmlns="" id="{F5C94130-8599-40E9-B960-47B97A35B76F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6" name="สี่เหลี่ยมผืนผ้า 95">
              <a:extLst>
                <a:ext uri="{FF2B5EF4-FFF2-40B4-BE49-F238E27FC236}">
                  <a16:creationId xmlns:a16="http://schemas.microsoft.com/office/drawing/2014/main" xmlns="" id="{8F22824D-8154-4A0D-8C7A-47B59250608C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6. อย่าทำผิดประเวณี</a:t>
              </a:r>
            </a:p>
          </p:txBody>
        </p:sp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xmlns="" id="{DD8024B7-44A0-4AD7-A8D5-BE2A4D11E50E}"/>
              </a:ext>
            </a:extLst>
          </p:cNvPr>
          <p:cNvGrpSpPr/>
          <p:nvPr/>
        </p:nvGrpSpPr>
        <p:grpSpPr>
          <a:xfrm>
            <a:off x="7425612" y="4359990"/>
            <a:ext cx="3728906" cy="461665"/>
            <a:chOff x="6252655" y="2150478"/>
            <a:chExt cx="2855269" cy="461665"/>
          </a:xfrm>
        </p:grpSpPr>
        <p:sp>
          <p:nvSpPr>
            <p:cNvPr id="98" name="สี่เหลี่ยมผืนผ้า: มุมมน 97">
              <a:extLst>
                <a:ext uri="{FF2B5EF4-FFF2-40B4-BE49-F238E27FC236}">
                  <a16:creationId xmlns:a16="http://schemas.microsoft.com/office/drawing/2014/main" xmlns="" id="{00838F24-9991-4BF2-845A-14EAD299D270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9" name="สี่เหลี่ยมผืนผ้า 98">
              <a:extLst>
                <a:ext uri="{FF2B5EF4-FFF2-40B4-BE49-F238E27FC236}">
                  <a16:creationId xmlns:a16="http://schemas.microsoft.com/office/drawing/2014/main" xmlns="" id="{31C485B9-C577-4FF5-858A-C21820260357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7. อย่าลักขโมยทรัพย์</a:t>
              </a:r>
            </a:p>
          </p:txBody>
        </p:sp>
      </p:grpSp>
      <p:grpSp>
        <p:nvGrpSpPr>
          <p:cNvPr id="100" name="กลุ่ม 99">
            <a:extLst>
              <a:ext uri="{FF2B5EF4-FFF2-40B4-BE49-F238E27FC236}">
                <a16:creationId xmlns:a16="http://schemas.microsoft.com/office/drawing/2014/main" xmlns="" id="{AA89A54E-1100-4785-B657-4B2A757AF3F0}"/>
              </a:ext>
            </a:extLst>
          </p:cNvPr>
          <p:cNvGrpSpPr/>
          <p:nvPr/>
        </p:nvGrpSpPr>
        <p:grpSpPr>
          <a:xfrm>
            <a:off x="7435534" y="4868818"/>
            <a:ext cx="3728906" cy="461665"/>
            <a:chOff x="6252655" y="2150478"/>
            <a:chExt cx="2855269" cy="461665"/>
          </a:xfrm>
        </p:grpSpPr>
        <p:sp>
          <p:nvSpPr>
            <p:cNvPr id="101" name="สี่เหลี่ยมผืนผ้า: มุมมน 100">
              <a:extLst>
                <a:ext uri="{FF2B5EF4-FFF2-40B4-BE49-F238E27FC236}">
                  <a16:creationId xmlns:a16="http://schemas.microsoft.com/office/drawing/2014/main" xmlns="" id="{69CECA81-2975-4B8A-84D6-31B5C89DF3A1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2" name="สี่เหลี่ยมผืนผ้า 101">
              <a:extLst>
                <a:ext uri="{FF2B5EF4-FFF2-40B4-BE49-F238E27FC236}">
                  <a16:creationId xmlns:a16="http://schemas.microsoft.com/office/drawing/2014/main" xmlns="" id="{E6003FBC-7C28-4E6B-8E54-7ABE27977056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8. อย่านินทาว่าร้ายผู้อื่น</a:t>
              </a:r>
            </a:p>
          </p:txBody>
        </p:sp>
      </p:grpSp>
      <p:grpSp>
        <p:nvGrpSpPr>
          <p:cNvPr id="103" name="กลุ่ม 102">
            <a:extLst>
              <a:ext uri="{FF2B5EF4-FFF2-40B4-BE49-F238E27FC236}">
                <a16:creationId xmlns:a16="http://schemas.microsoft.com/office/drawing/2014/main" xmlns="" id="{B17B7EC8-9163-4449-B4E7-02CD0875F15A}"/>
              </a:ext>
            </a:extLst>
          </p:cNvPr>
          <p:cNvGrpSpPr/>
          <p:nvPr/>
        </p:nvGrpSpPr>
        <p:grpSpPr>
          <a:xfrm>
            <a:off x="7435534" y="5381087"/>
            <a:ext cx="3728906" cy="461665"/>
            <a:chOff x="6252655" y="2150478"/>
            <a:chExt cx="2855269" cy="461665"/>
          </a:xfrm>
        </p:grpSpPr>
        <p:sp>
          <p:nvSpPr>
            <p:cNvPr id="104" name="สี่เหลี่ยมผืนผ้า: มุมมน 103">
              <a:extLst>
                <a:ext uri="{FF2B5EF4-FFF2-40B4-BE49-F238E27FC236}">
                  <a16:creationId xmlns:a16="http://schemas.microsoft.com/office/drawing/2014/main" xmlns="" id="{A23D8456-4BFC-4271-BB01-B76547B2A07B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5" name="สี่เหลี่ยมผืนผ้า 104">
              <a:extLst>
                <a:ext uri="{FF2B5EF4-FFF2-40B4-BE49-F238E27FC236}">
                  <a16:creationId xmlns:a16="http://schemas.microsoft.com/office/drawing/2014/main" xmlns="" id="{637D0165-2195-48E7-9A20-F8F197E15A2F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9. จงมีความซื่อสัตย์ต่อกัน</a:t>
              </a:r>
            </a:p>
          </p:txBody>
        </p:sp>
      </p:grpSp>
      <p:grpSp>
        <p:nvGrpSpPr>
          <p:cNvPr id="106" name="กลุ่ม 105">
            <a:extLst>
              <a:ext uri="{FF2B5EF4-FFF2-40B4-BE49-F238E27FC236}">
                <a16:creationId xmlns:a16="http://schemas.microsoft.com/office/drawing/2014/main" xmlns="" id="{938D56A5-E516-4BFB-943D-F232D304B4A1}"/>
              </a:ext>
            </a:extLst>
          </p:cNvPr>
          <p:cNvGrpSpPr/>
          <p:nvPr/>
        </p:nvGrpSpPr>
        <p:grpSpPr>
          <a:xfrm>
            <a:off x="7442600" y="5892324"/>
            <a:ext cx="3728906" cy="461665"/>
            <a:chOff x="6252655" y="2150478"/>
            <a:chExt cx="2855269" cy="461665"/>
          </a:xfrm>
        </p:grpSpPr>
        <p:sp>
          <p:nvSpPr>
            <p:cNvPr id="107" name="สี่เหลี่ยมผืนผ้า: มุมมน 106">
              <a:extLst>
                <a:ext uri="{FF2B5EF4-FFF2-40B4-BE49-F238E27FC236}">
                  <a16:creationId xmlns:a16="http://schemas.microsoft.com/office/drawing/2014/main" xmlns="" id="{1FCF32D4-CB03-44A0-91B3-052F8109AD5A}"/>
                </a:ext>
              </a:extLst>
            </p:cNvPr>
            <p:cNvSpPr/>
            <p:nvPr/>
          </p:nvSpPr>
          <p:spPr>
            <a:xfrm>
              <a:off x="6252655" y="2150478"/>
              <a:ext cx="2794140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8" name="สี่เหลี่ยมผืนผ้า 107">
              <a:extLst>
                <a:ext uri="{FF2B5EF4-FFF2-40B4-BE49-F238E27FC236}">
                  <a16:creationId xmlns:a16="http://schemas.microsoft.com/office/drawing/2014/main" xmlns="" id="{DE3E2DEF-8768-4850-9D4F-74BE3ACE8C5F}"/>
                </a:ext>
              </a:extLst>
            </p:cNvPr>
            <p:cNvSpPr/>
            <p:nvPr/>
          </p:nvSpPr>
          <p:spPr>
            <a:xfrm>
              <a:off x="6278671" y="2202521"/>
              <a:ext cx="28292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10. ความเป็นคนไม่โกรธ </a:t>
              </a:r>
            </a:p>
          </p:txBody>
        </p:sp>
      </p:grpSp>
      <p:cxnSp>
        <p:nvCxnSpPr>
          <p:cNvPr id="109" name="ตัวเชื่อมต่อตรง 108">
            <a:extLst>
              <a:ext uri="{FF2B5EF4-FFF2-40B4-BE49-F238E27FC236}">
                <a16:creationId xmlns:a16="http://schemas.microsoft.com/office/drawing/2014/main" xmlns="" id="{0B6E34AF-5B2B-4917-9B08-8652CCD6CA3B}"/>
              </a:ext>
            </a:extLst>
          </p:cNvPr>
          <p:cNvCxnSpPr>
            <a:cxnSpLocks/>
          </p:cNvCxnSpPr>
          <p:nvPr/>
        </p:nvCxnSpPr>
        <p:spPr>
          <a:xfrm>
            <a:off x="7683695" y="744389"/>
            <a:ext cx="0" cy="452119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25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8822576E-9829-434C-BB1A-D94B5B81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5" y="2626262"/>
            <a:ext cx="5950822" cy="5950822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xmlns="" id="{DD63AA33-B27A-4F21-BD84-B80A1E4BA218}"/>
              </a:ext>
            </a:extLst>
          </p:cNvPr>
          <p:cNvGrpSpPr/>
          <p:nvPr/>
        </p:nvGrpSpPr>
        <p:grpSpPr>
          <a:xfrm>
            <a:off x="1291864" y="1595282"/>
            <a:ext cx="3886200" cy="2654300"/>
            <a:chOff x="1576957" y="1949382"/>
            <a:chExt cx="2451100" cy="1674117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F444E7B1-0F85-41C7-A88D-1C691752D5F8}"/>
                </a:ext>
              </a:extLst>
            </p:cNvPr>
            <p:cNvCxnSpPr>
              <a:cxnSpLocks/>
            </p:cNvCxnSpPr>
            <p:nvPr/>
          </p:nvCxnSpPr>
          <p:spPr>
            <a:xfrm>
              <a:off x="2802507" y="1949382"/>
              <a:ext cx="0" cy="1674117"/>
            </a:xfrm>
            <a:prstGeom prst="line">
              <a:avLst/>
            </a:prstGeom>
            <a:ln w="12700">
              <a:solidFill>
                <a:srgbClr val="D09E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C987EDF6-3AA9-48DC-B6BB-8F660E1B488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02507" y="1562100"/>
              <a:ext cx="0" cy="2451100"/>
            </a:xfrm>
            <a:prstGeom prst="line">
              <a:avLst/>
            </a:prstGeom>
            <a:ln w="12700">
              <a:solidFill>
                <a:srgbClr val="D09E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5062BF02-02E2-4639-912E-2FC6620ECDBD}"/>
              </a:ext>
            </a:extLst>
          </p:cNvPr>
          <p:cNvSpPr/>
          <p:nvPr/>
        </p:nvSpPr>
        <p:spPr>
          <a:xfrm>
            <a:off x="3295646" y="3050353"/>
            <a:ext cx="2044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จุดหมาย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ปลายทาง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การได้กลับ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ไปอยู่กับพระเจ้า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391E475D-E388-4DEA-A44D-BAB163EFFC34}"/>
              </a:ext>
            </a:extLst>
          </p:cNvPr>
          <p:cNvGrpSpPr/>
          <p:nvPr/>
        </p:nvGrpSpPr>
        <p:grpSpPr>
          <a:xfrm>
            <a:off x="2005343" y="667814"/>
            <a:ext cx="2463800" cy="773829"/>
            <a:chOff x="2059372" y="790058"/>
            <a:chExt cx="2463800" cy="773829"/>
          </a:xfrm>
        </p:grpSpPr>
        <p:sp>
          <p:nvSpPr>
            <p:cNvPr id="8" name="สี่เหลี่ยมผืนผ้า: ตัดมุมด้านทแยง 7">
              <a:extLst>
                <a:ext uri="{FF2B5EF4-FFF2-40B4-BE49-F238E27FC236}">
                  <a16:creationId xmlns:a16="http://schemas.microsoft.com/office/drawing/2014/main" xmlns="" id="{C4647931-1295-4B90-97AC-D550BE842AA9}"/>
                </a:ext>
              </a:extLst>
            </p:cNvPr>
            <p:cNvSpPr/>
            <p:nvPr/>
          </p:nvSpPr>
          <p:spPr>
            <a:xfrm>
              <a:off x="2059372" y="790058"/>
              <a:ext cx="2463800" cy="773829"/>
            </a:xfrm>
            <a:prstGeom prst="snip2DiagRect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xmlns="" id="{38979AD2-02E7-4E2B-8552-1269874EE1BF}"/>
                </a:ext>
              </a:extLst>
            </p:cNvPr>
            <p:cNvSpPr txBox="1"/>
            <p:nvPr/>
          </p:nvSpPr>
          <p:spPr>
            <a:xfrm>
              <a:off x="2161163" y="915363"/>
              <a:ext cx="22108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th-TH" dirty="0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ศาสนาอิสลาม</a:t>
              </a: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E92A4CD8-1923-4EE8-B18A-270C71E12DC1}"/>
              </a:ext>
            </a:extLst>
          </p:cNvPr>
          <p:cNvSpPr/>
          <p:nvPr/>
        </p:nvSpPr>
        <p:spPr>
          <a:xfrm>
            <a:off x="1370094" y="1722963"/>
            <a:ext cx="1693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ศาสดา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/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ท่านนบีม</a:t>
            </a:r>
            <a:r>
              <a:rPr lang="th-TH" sz="2000" dirty="0" err="1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ุฮัม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มัด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05199262-4CC6-4DD3-9C76-E04E2DA9EC18}"/>
              </a:ext>
            </a:extLst>
          </p:cNvPr>
          <p:cNvSpPr/>
          <p:nvPr/>
        </p:nvSpPr>
        <p:spPr>
          <a:xfrm>
            <a:off x="3237783" y="1722574"/>
            <a:ext cx="20446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ประเภท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เอกเทวนิยม 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9BE6B600-72C8-43C0-8C80-173C9D643C3B}"/>
              </a:ext>
            </a:extLst>
          </p:cNvPr>
          <p:cNvSpPr/>
          <p:nvPr/>
        </p:nvSpPr>
        <p:spPr>
          <a:xfrm>
            <a:off x="1101364" y="3100608"/>
            <a:ext cx="2133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คัมภีร์</a:t>
            </a:r>
            <a:b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</a:b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ทางศาสนา </a:t>
            </a:r>
          </a:p>
          <a:p>
            <a:pPr lvl="0" algn="ctr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คัมภีร์</a:t>
            </a:r>
            <a:r>
              <a:rPr lang="th-TH" sz="2000" dirty="0" err="1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อั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ลก</a:t>
            </a:r>
            <a:r>
              <a:rPr lang="th-TH" sz="2000" dirty="0" err="1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ุร</a:t>
            </a: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อาน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53375FDA-6C02-4D11-AEAC-3A803062247E}"/>
              </a:ext>
            </a:extLst>
          </p:cNvPr>
          <p:cNvSpPr/>
          <p:nvPr/>
        </p:nvSpPr>
        <p:spPr>
          <a:xfrm>
            <a:off x="6674930" y="3888778"/>
            <a:ext cx="4670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1. เล่นการพนัน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2. กักตุนสินค้า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3. การผิดประเวณี แม้ว่าจะยินยอมทั้ง 2 ฝ่าย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4. กินสัตว์ที่ตายเอง กินหมู หรือสัตว์ที่เชือด 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  โดยไม่กล่าวนามอ</a:t>
            </a:r>
            <a:r>
              <a:rPr lang="th-TH" sz="2000" dirty="0" err="1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ัลลอฮ์</a:t>
            </a:r>
            <a:endParaRPr lang="th-TH" sz="2000" dirty="0">
              <a:solidFill>
                <a:prstClr val="black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5. การกราบไหว้ผีสางเทวดา รูปบูชาอื่น ๆ</a:t>
            </a:r>
            <a:b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  ก้อนหิน ต้นไม้ ฯลฯ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6A94195C-032A-4BBC-A8B2-535729EDF6AE}"/>
              </a:ext>
            </a:extLst>
          </p:cNvPr>
          <p:cNvSpPr/>
          <p:nvPr/>
        </p:nvSpPr>
        <p:spPr>
          <a:xfrm>
            <a:off x="6575822" y="557603"/>
            <a:ext cx="163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+mn-ea"/>
                <a:cs typeface="Kanit Medium" panose="00000600000000000000" pitchFamily="2" charset="-34"/>
              </a:rPr>
              <a:t>หลักคำสอน</a:t>
            </a:r>
          </a:p>
        </p:txBody>
      </p: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911CFF93-2B25-45F3-B50C-664B9AF01AF8}"/>
              </a:ext>
            </a:extLst>
          </p:cNvPr>
          <p:cNvGrpSpPr/>
          <p:nvPr/>
        </p:nvGrpSpPr>
        <p:grpSpPr>
          <a:xfrm>
            <a:off x="6680322" y="1010616"/>
            <a:ext cx="2974651" cy="461665"/>
            <a:chOff x="6252656" y="2150478"/>
            <a:chExt cx="2974651" cy="461665"/>
          </a:xfrm>
        </p:grpSpPr>
        <p:sp>
          <p:nvSpPr>
            <p:cNvPr id="36" name="สี่เหลี่ยมผืนผ้า: มุมมน 35">
              <a:extLst>
                <a:ext uri="{FF2B5EF4-FFF2-40B4-BE49-F238E27FC236}">
                  <a16:creationId xmlns:a16="http://schemas.microsoft.com/office/drawing/2014/main" xmlns="" id="{3BEB696C-5B6C-4451-BFB2-79230B268462}"/>
                </a:ext>
              </a:extLst>
            </p:cNvPr>
            <p:cNvSpPr/>
            <p:nvPr/>
          </p:nvSpPr>
          <p:spPr>
            <a:xfrm>
              <a:off x="6252656" y="2150478"/>
              <a:ext cx="2945591" cy="461665"/>
            </a:xfrm>
            <a:prstGeom prst="roundRect">
              <a:avLst>
                <a:gd name="adj" fmla="val 36979"/>
              </a:avLst>
            </a:prstGeom>
            <a:solidFill>
              <a:srgbClr val="004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xmlns="" id="{35E42DF8-5435-4685-9318-E633ECC55780}"/>
                </a:ext>
              </a:extLst>
            </p:cNvPr>
            <p:cNvSpPr/>
            <p:nvPr/>
          </p:nvSpPr>
          <p:spPr>
            <a:xfrm>
              <a:off x="6313615" y="2194646"/>
              <a:ext cx="29136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ตัวอย่างการกระทำความดี </a:t>
              </a:r>
            </a:p>
          </p:txBody>
        </p:sp>
      </p:grp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xmlns="" id="{E3975287-0C23-440D-A86D-DD58981FDE14}"/>
              </a:ext>
            </a:extLst>
          </p:cNvPr>
          <p:cNvCxnSpPr>
            <a:cxnSpLocks/>
          </p:cNvCxnSpPr>
          <p:nvPr/>
        </p:nvCxnSpPr>
        <p:spPr>
          <a:xfrm>
            <a:off x="6876461" y="3140172"/>
            <a:ext cx="4138858" cy="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xmlns="" id="{F1855FEE-0AEE-4CFB-9A6C-95365DEF73D6}"/>
              </a:ext>
            </a:extLst>
          </p:cNvPr>
          <p:cNvCxnSpPr>
            <a:cxnSpLocks/>
          </p:cNvCxnSpPr>
          <p:nvPr/>
        </p:nvCxnSpPr>
        <p:spPr>
          <a:xfrm>
            <a:off x="8349082" y="761020"/>
            <a:ext cx="2611782" cy="0"/>
          </a:xfrm>
          <a:prstGeom prst="line">
            <a:avLst/>
          </a:prstGeom>
          <a:ln w="12700">
            <a:solidFill>
              <a:srgbClr val="D09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441F8CF8-1241-497A-89FC-6DF592E6BF4F}"/>
              </a:ext>
            </a:extLst>
          </p:cNvPr>
          <p:cNvSpPr/>
          <p:nvPr/>
        </p:nvSpPr>
        <p:spPr>
          <a:xfrm>
            <a:off x="6674930" y="1625659"/>
            <a:ext cx="454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1. ไม่ทำบุญเอาหน้าเพื่อหวังชื่อเสียง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2. ไม่เป็นคนหลงในชาติตระกูล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3. พูดความจริงต่อหน้าผู้ปกครอง</a:t>
            </a:r>
          </a:p>
          <a:p>
            <a:pPr lvl="0"/>
            <a:r>
              <a:rPr lang="th-TH" sz="2000" dirty="0">
                <a:solidFill>
                  <a:prstClr val="black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4. บอกทางที่ถูกให้แก่ผู้หลงทาง</a:t>
            </a:r>
          </a:p>
        </p:txBody>
      </p: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xmlns="" id="{A52BD1FA-DE77-4E24-8B64-9522C58CBAAC}"/>
              </a:ext>
            </a:extLst>
          </p:cNvPr>
          <p:cNvGrpSpPr/>
          <p:nvPr/>
        </p:nvGrpSpPr>
        <p:grpSpPr>
          <a:xfrm>
            <a:off x="6705327" y="3322653"/>
            <a:ext cx="2758503" cy="461665"/>
            <a:chOff x="6252656" y="2150478"/>
            <a:chExt cx="2758503" cy="461665"/>
          </a:xfrm>
        </p:grpSpPr>
        <p:sp>
          <p:nvSpPr>
            <p:cNvPr id="47" name="สี่เหลี่ยมผืนผ้า: มุมมน 46">
              <a:extLst>
                <a:ext uri="{FF2B5EF4-FFF2-40B4-BE49-F238E27FC236}">
                  <a16:creationId xmlns:a16="http://schemas.microsoft.com/office/drawing/2014/main" xmlns="" id="{C26CB931-2CAB-48DD-BF9F-F82B852FDB54}"/>
                </a:ext>
              </a:extLst>
            </p:cNvPr>
            <p:cNvSpPr/>
            <p:nvPr/>
          </p:nvSpPr>
          <p:spPr>
            <a:xfrm>
              <a:off x="6252656" y="2150478"/>
              <a:ext cx="2758503" cy="461665"/>
            </a:xfrm>
            <a:prstGeom prst="roundRect">
              <a:avLst>
                <a:gd name="adj" fmla="val 36979"/>
              </a:avLst>
            </a:prstGeom>
            <a:solidFill>
              <a:srgbClr val="E7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xmlns="" id="{BA39728B-2260-42C8-9D39-0A3543B5B272}"/>
                </a:ext>
              </a:extLst>
            </p:cNvPr>
            <p:cNvSpPr/>
            <p:nvPr/>
          </p:nvSpPr>
          <p:spPr>
            <a:xfrm>
              <a:off x="6377413" y="2184013"/>
              <a:ext cx="26018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000" dirty="0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ตัวอย่าง</a:t>
              </a:r>
              <a:r>
                <a:rPr lang="th-TH" sz="2000" dirty="0" err="1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การทำ</a:t>
              </a:r>
              <a:r>
                <a:rPr lang="th-TH" sz="2000" dirty="0">
                  <a:solidFill>
                    <a:prstClr val="white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ความชั่ว</a:t>
              </a:r>
            </a:p>
          </p:txBody>
        </p:sp>
      </p:grp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xmlns="" id="{4373920D-2156-41FB-BACB-D35F816DBE1D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12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5" grpId="0"/>
      <p:bldP spid="25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69855DA4-0A4D-4215-916C-567569C3E18D}"/>
              </a:ext>
            </a:extLst>
          </p:cNvPr>
          <p:cNvSpPr/>
          <p:nvPr/>
        </p:nvSpPr>
        <p:spPr>
          <a:xfrm>
            <a:off x="882317" y="0"/>
            <a:ext cx="113096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B366562C-980E-4E21-9C1C-C76B7C6E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695" y="-1847"/>
            <a:ext cx="10294919" cy="6875697"/>
          </a:xfrm>
          <a:prstGeom prst="rect">
            <a:avLst/>
          </a:prstGeom>
        </p:spPr>
      </p:pic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xmlns="" id="{5BC1A1D7-A98E-4B3D-9A08-16A041C1617D}"/>
              </a:ext>
            </a:extLst>
          </p:cNvPr>
          <p:cNvSpPr/>
          <p:nvPr/>
        </p:nvSpPr>
        <p:spPr>
          <a:xfrm>
            <a:off x="4319211" y="0"/>
            <a:ext cx="8630934" cy="6875697"/>
          </a:xfrm>
          <a:custGeom>
            <a:avLst/>
            <a:gdLst>
              <a:gd name="connsiteX0" fmla="*/ 2537634 w 8630934"/>
              <a:gd name="connsiteY0" fmla="*/ 0 h 6858000"/>
              <a:gd name="connsiteX1" fmla="*/ 8630934 w 8630934"/>
              <a:gd name="connsiteY1" fmla="*/ 0 h 6858000"/>
              <a:gd name="connsiteX2" fmla="*/ 7614600 w 8630934"/>
              <a:gd name="connsiteY2" fmla="*/ 2744470 h 6858000"/>
              <a:gd name="connsiteX3" fmla="*/ 7616626 w 8630934"/>
              <a:gd name="connsiteY3" fmla="*/ 2744470 h 6858000"/>
              <a:gd name="connsiteX4" fmla="*/ 6093302 w 8630934"/>
              <a:gd name="connsiteY4" fmla="*/ 6858000 h 6858000"/>
              <a:gd name="connsiteX5" fmla="*/ 0 w 8630934"/>
              <a:gd name="connsiteY5" fmla="*/ 6858000 h 6858000"/>
              <a:gd name="connsiteX6" fmla="*/ 1016334 w 8630934"/>
              <a:gd name="connsiteY6" fmla="*/ 4113530 h 6858000"/>
              <a:gd name="connsiteX7" fmla="*/ 1014309 w 8630934"/>
              <a:gd name="connsiteY7" fmla="*/ 41135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0934" h="6858000">
                <a:moveTo>
                  <a:pt x="2537634" y="0"/>
                </a:moveTo>
                <a:lnTo>
                  <a:pt x="8630934" y="0"/>
                </a:lnTo>
                <a:lnTo>
                  <a:pt x="7614600" y="2744470"/>
                </a:lnTo>
                <a:lnTo>
                  <a:pt x="7616626" y="2744470"/>
                </a:lnTo>
                <a:lnTo>
                  <a:pt x="6093302" y="6858000"/>
                </a:lnTo>
                <a:lnTo>
                  <a:pt x="0" y="6858000"/>
                </a:lnTo>
                <a:lnTo>
                  <a:pt x="1016334" y="4113530"/>
                </a:lnTo>
                <a:lnTo>
                  <a:pt x="1014309" y="4113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xmlns="" id="{D4759E18-97EC-49AE-A3F2-FF2FE109C192}"/>
              </a:ext>
            </a:extLst>
          </p:cNvPr>
          <p:cNvGrpSpPr/>
          <p:nvPr/>
        </p:nvGrpSpPr>
        <p:grpSpPr>
          <a:xfrm>
            <a:off x="6416858" y="1683522"/>
            <a:ext cx="5285012" cy="1754326"/>
            <a:chOff x="5113476" y="1033790"/>
            <a:chExt cx="5285012" cy="1754326"/>
          </a:xfrm>
        </p:grpSpPr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xmlns="" id="{6ACE5F32-4A01-4A7A-A724-78F9331CDFE2}"/>
                </a:ext>
              </a:extLst>
            </p:cNvPr>
            <p:cNvSpPr/>
            <p:nvPr/>
          </p:nvSpPr>
          <p:spPr>
            <a:xfrm>
              <a:off x="5455920" y="1033790"/>
              <a:ext cx="494256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accent4">
                      <a:lumMod val="7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ศาสนา </a:t>
              </a: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ทำให้มนุษย์สามารถอยู่ได้ตามลำพัง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โดยปราศจากความกลัว คำสอนในศาสนาต่าง ๆ 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มีความสำคัญอย่างยิ่งในการพัฒนาบุคคล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ให้มีทัศนคติที่ดีงาม มีคุณธรรม ประจำตน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และแนวทางปฏิบัติอันถูกต้อง </a:t>
              </a:r>
              <a:endParaRPr lang="th-TH" sz="2000" dirty="0"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xmlns="" id="{BB825EDE-BB5D-42F0-A3A5-4B969702CB46}"/>
                </a:ext>
              </a:extLst>
            </p:cNvPr>
            <p:cNvSpPr/>
            <p:nvPr/>
          </p:nvSpPr>
          <p:spPr>
            <a:xfrm>
              <a:off x="5113476" y="1144064"/>
              <a:ext cx="228600" cy="228600"/>
            </a:xfrm>
            <a:prstGeom prst="ellipse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501FD3CA-3636-4FEE-AA11-4D413824D6DC}"/>
              </a:ext>
            </a:extLst>
          </p:cNvPr>
          <p:cNvGrpSpPr/>
          <p:nvPr/>
        </p:nvGrpSpPr>
        <p:grpSpPr>
          <a:xfrm>
            <a:off x="5679566" y="3806703"/>
            <a:ext cx="5299536" cy="1754326"/>
            <a:chOff x="5098952" y="3489960"/>
            <a:chExt cx="5299536" cy="1754326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A0BAFFA3-28D7-4981-BFAA-D38924142F79}"/>
                </a:ext>
              </a:extLst>
            </p:cNvPr>
            <p:cNvSpPr/>
            <p:nvPr/>
          </p:nvSpPr>
          <p:spPr>
            <a:xfrm>
              <a:off x="5455920" y="3489960"/>
              <a:ext cx="494256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accent4">
                      <a:lumMod val="7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ศาสนา </a:t>
              </a: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จะช่วยพัฒนาปรับปรุงความคิด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และการกระทำต่าง ๆ ของบุคคลให้ มีคุณภาพ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มากยิ่งขึ้น รวมถึงการแก้ปัญหาและข้อบกพร่อง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ของตนเองได้ จนสามารถบรรลุความสำเร็จ</a:t>
              </a:r>
            </a:p>
            <a:p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ในชีวิต และพ้นจากความทุกข์ </a:t>
              </a:r>
              <a:endParaRPr lang="th-TH" sz="2000" dirty="0"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9" name="วงรี 8">
              <a:extLst>
                <a:ext uri="{FF2B5EF4-FFF2-40B4-BE49-F238E27FC236}">
                  <a16:creationId xmlns:a16="http://schemas.microsoft.com/office/drawing/2014/main" xmlns="" id="{285132FA-1D4A-48E1-AEB0-96BF5F1E806A}"/>
                </a:ext>
              </a:extLst>
            </p:cNvPr>
            <p:cNvSpPr/>
            <p:nvPr/>
          </p:nvSpPr>
          <p:spPr>
            <a:xfrm>
              <a:off x="5098952" y="3610707"/>
              <a:ext cx="228600" cy="228600"/>
            </a:xfrm>
            <a:prstGeom prst="ellipse">
              <a:avLst/>
            </a:prstGeom>
            <a:solidFill>
              <a:srgbClr val="D0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xmlns="" id="{C8700B46-A619-4B3F-8EED-2820CE94FB5C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4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F0AB47BD-8F51-45D7-A3AD-E204E4C8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33" y="-818682"/>
            <a:ext cx="7707252" cy="7707252"/>
          </a:xfrm>
          <a:prstGeom prst="rect">
            <a:avLst/>
          </a:prstGeom>
        </p:spPr>
      </p:pic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xmlns="" id="{48F3B9CD-2E68-4F56-BD04-43996929B049}"/>
              </a:ext>
            </a:extLst>
          </p:cNvPr>
          <p:cNvSpPr/>
          <p:nvPr/>
        </p:nvSpPr>
        <p:spPr>
          <a:xfrm>
            <a:off x="-838082" y="12873"/>
            <a:ext cx="8630934" cy="6875697"/>
          </a:xfrm>
          <a:custGeom>
            <a:avLst/>
            <a:gdLst>
              <a:gd name="connsiteX0" fmla="*/ 2537634 w 8630934"/>
              <a:gd name="connsiteY0" fmla="*/ 0 h 6858000"/>
              <a:gd name="connsiteX1" fmla="*/ 8630934 w 8630934"/>
              <a:gd name="connsiteY1" fmla="*/ 0 h 6858000"/>
              <a:gd name="connsiteX2" fmla="*/ 7614600 w 8630934"/>
              <a:gd name="connsiteY2" fmla="*/ 2744470 h 6858000"/>
              <a:gd name="connsiteX3" fmla="*/ 7616626 w 8630934"/>
              <a:gd name="connsiteY3" fmla="*/ 2744470 h 6858000"/>
              <a:gd name="connsiteX4" fmla="*/ 6093302 w 8630934"/>
              <a:gd name="connsiteY4" fmla="*/ 6858000 h 6858000"/>
              <a:gd name="connsiteX5" fmla="*/ 0 w 8630934"/>
              <a:gd name="connsiteY5" fmla="*/ 6858000 h 6858000"/>
              <a:gd name="connsiteX6" fmla="*/ 1016334 w 8630934"/>
              <a:gd name="connsiteY6" fmla="*/ 4113530 h 6858000"/>
              <a:gd name="connsiteX7" fmla="*/ 1014309 w 8630934"/>
              <a:gd name="connsiteY7" fmla="*/ 41135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0934" h="6858000">
                <a:moveTo>
                  <a:pt x="2537634" y="0"/>
                </a:moveTo>
                <a:lnTo>
                  <a:pt x="8630934" y="0"/>
                </a:lnTo>
                <a:lnTo>
                  <a:pt x="7614600" y="2744470"/>
                </a:lnTo>
                <a:lnTo>
                  <a:pt x="7616626" y="2744470"/>
                </a:lnTo>
                <a:lnTo>
                  <a:pt x="6093302" y="6858000"/>
                </a:lnTo>
                <a:lnTo>
                  <a:pt x="0" y="6858000"/>
                </a:lnTo>
                <a:lnTo>
                  <a:pt x="1016334" y="4113530"/>
                </a:lnTo>
                <a:lnTo>
                  <a:pt x="1014309" y="4113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xmlns="" id="{8C4D1780-CD7C-462B-8E81-4AA8E232E43E}"/>
              </a:ext>
            </a:extLst>
          </p:cNvPr>
          <p:cNvGrpSpPr/>
          <p:nvPr/>
        </p:nvGrpSpPr>
        <p:grpSpPr>
          <a:xfrm>
            <a:off x="1222949" y="1814703"/>
            <a:ext cx="5290305" cy="4204028"/>
            <a:chOff x="720187" y="1438582"/>
            <a:chExt cx="5290305" cy="4204028"/>
          </a:xfrm>
        </p:grpSpPr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xmlns="" id="{8A0D7A79-609B-48AF-9360-9CBEED2478C9}"/>
                </a:ext>
              </a:extLst>
            </p:cNvPr>
            <p:cNvSpPr/>
            <p:nvPr/>
          </p:nvSpPr>
          <p:spPr>
            <a:xfrm>
              <a:off x="866992" y="1573181"/>
              <a:ext cx="5143500" cy="3533285"/>
            </a:xfrm>
            <a:prstGeom prst="rect">
              <a:avLst/>
            </a:prstGeom>
            <a:solidFill>
              <a:srgbClr val="6A0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xmlns="" id="{1B425021-097C-41D3-BDF6-3B164D3A1A68}"/>
                </a:ext>
              </a:extLst>
            </p:cNvPr>
            <p:cNvSpPr/>
            <p:nvPr/>
          </p:nvSpPr>
          <p:spPr>
            <a:xfrm>
              <a:off x="720187" y="1438582"/>
              <a:ext cx="5143500" cy="353328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xmlns="" id="{695D2A72-8EA9-4757-9769-27C5E4D6FC58}"/>
                </a:ext>
              </a:extLst>
            </p:cNvPr>
            <p:cNvSpPr/>
            <p:nvPr/>
          </p:nvSpPr>
          <p:spPr>
            <a:xfrm>
              <a:off x="863636" y="2215085"/>
              <a:ext cx="4805916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chemeClr val="bg1"/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ศาสนา คือ </a:t>
              </a: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ลัทธิความเชื่อถือของมนุษย์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อันมีหลักคือ </a:t>
              </a:r>
              <a:r>
                <a:rPr lang="th-TH" sz="2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แสดงกำเนิด และความสิ้นสุดของโลก</a:t>
              </a: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เป็นต้น อันเป็นไปในฝ่ายศีลธรรมประการหนึ่งแสดงหลักธรรมเกี่ยวกับบุญ บาป 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อันเป็นไปในฝ่ายศีลธรรมประการหนึ่ง พร้อมทั้งลัทธิพิธีที่กระทำตามความเห็น หรือตามคำสั่งสอนในความเชื่อถือนั้น</a:t>
              </a:r>
              <a:endParaRPr lang="th-TH" sz="4000" dirty="0">
                <a:solidFill>
                  <a:schemeClr val="bg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xmlns="" id="{3C001459-0419-4B99-8205-D9A0BBD47642}"/>
                </a:ext>
              </a:extLst>
            </p:cNvPr>
            <p:cNvSpPr/>
            <p:nvPr/>
          </p:nvSpPr>
          <p:spPr>
            <a:xfrm>
              <a:off x="1247947" y="5304056"/>
              <a:ext cx="408797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th-TH" sz="16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พจนานกุรมฉบับราชบัณฑิตยสถาน พ.ศ. ๒๕๕๔ </a:t>
              </a:r>
              <a:endParaRPr lang="th-TH" sz="3200" dirty="0"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C4877488-E50E-478B-9FB8-DCC1D41F17F5}"/>
              </a:ext>
            </a:extLst>
          </p:cNvPr>
          <p:cNvGrpSpPr/>
          <p:nvPr/>
        </p:nvGrpSpPr>
        <p:grpSpPr>
          <a:xfrm>
            <a:off x="7118056" y="3333883"/>
            <a:ext cx="3909523" cy="2203940"/>
            <a:chOff x="7503546" y="3438546"/>
            <a:chExt cx="3909523" cy="2203940"/>
          </a:xfrm>
        </p:grpSpPr>
        <p:sp>
          <p:nvSpPr>
            <p:cNvPr id="27" name="สี่เหลี่ยมผืนผ้า 26">
              <a:extLst>
                <a:ext uri="{FF2B5EF4-FFF2-40B4-BE49-F238E27FC236}">
                  <a16:creationId xmlns:a16="http://schemas.microsoft.com/office/drawing/2014/main" xmlns="" id="{3654E1B4-661E-496C-8505-7F2A087C6639}"/>
                </a:ext>
              </a:extLst>
            </p:cNvPr>
            <p:cNvSpPr/>
            <p:nvPr/>
          </p:nvSpPr>
          <p:spPr>
            <a:xfrm>
              <a:off x="7594793" y="4022456"/>
              <a:ext cx="3818276" cy="1620030"/>
            </a:xfrm>
            <a:prstGeom prst="rect">
              <a:avLst/>
            </a:prstGeom>
            <a:solidFill>
              <a:srgbClr val="6A0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xmlns="" id="{162DB6A9-C5F0-4F80-BAEC-F6B265794DB3}"/>
                </a:ext>
              </a:extLst>
            </p:cNvPr>
            <p:cNvSpPr/>
            <p:nvPr/>
          </p:nvSpPr>
          <p:spPr>
            <a:xfrm>
              <a:off x="7510088" y="3937460"/>
              <a:ext cx="3818276" cy="16200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xmlns="" id="{410C242D-06CF-4077-88CB-7FCB021F0165}"/>
                </a:ext>
              </a:extLst>
            </p:cNvPr>
            <p:cNvGrpSpPr/>
            <p:nvPr/>
          </p:nvGrpSpPr>
          <p:grpSpPr>
            <a:xfrm>
              <a:off x="7503546" y="3438546"/>
              <a:ext cx="3818276" cy="2118944"/>
              <a:chOff x="8091227" y="3248552"/>
              <a:chExt cx="3818276" cy="2118944"/>
            </a:xfrm>
          </p:grpSpPr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xmlns="" id="{8B2894DF-3EDE-49F4-A16B-B53D66A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1227" y="3736280"/>
                <a:ext cx="3818276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  <a:t>คือ ธรรมที่เป็นหลักให้คนประพฤติ</a:t>
                </a:r>
                <a:b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</a:b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  <a:t>ได้ด้วยความรู้สึกตัวเองว่านี่ควรละ </a:t>
                </a:r>
                <a:b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</a:b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  <a:t>นี่ควรประพฤติ และเป็นทางนำ</a:t>
                </a:r>
                <a:b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</a:b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effectLst/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  <a:t>ความประพฤติทั้งอัธยาศัยให้ประณีตขึ้นก็ดีทั้ง (สอง) นี้เรียกว่า “ศาสนา”</a:t>
                </a:r>
                <a:endParaRPr kumimoji="0" lang="th-TH" altLang="th-TH" sz="2000" b="0" i="0" u="none" strike="noStrike" cap="none" normalizeH="0" baseline="0" dirty="0">
                  <a:ln>
                    <a:noFill/>
                  </a:ln>
                  <a:effectLst/>
                  <a:latin typeface="Kanit Light" panose="00000400000000000000" pitchFamily="2" charset="-34"/>
                  <a:cs typeface="Kanit Light" panose="00000400000000000000" pitchFamily="2" charset="-34"/>
                </a:endParaRPr>
              </a:p>
            </p:txBody>
          </p:sp>
          <p:sp>
            <p:nvSpPr>
              <p:cNvPr id="10" name="สี่เหลี่ยมผืนผ้า 9">
                <a:extLst>
                  <a:ext uri="{FF2B5EF4-FFF2-40B4-BE49-F238E27FC236}">
                    <a16:creationId xmlns:a16="http://schemas.microsoft.com/office/drawing/2014/main" xmlns="" id="{D7BB33CD-D2B1-4D3A-BD6E-CC277152C943}"/>
                  </a:ext>
                </a:extLst>
              </p:cNvPr>
              <p:cNvSpPr/>
              <p:nvPr/>
            </p:nvSpPr>
            <p:spPr>
              <a:xfrm>
                <a:off x="9299755" y="3248552"/>
                <a:ext cx="1221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altLang="th-TH" dirty="0">
                    <a:solidFill>
                      <a:schemeClr val="bg1"/>
                    </a:solidFill>
                    <a:latin typeface="Kanit Medium" panose="00000600000000000000" pitchFamily="2" charset="-34"/>
                    <a:ea typeface="Calibri" panose="020F0502020204030204" pitchFamily="34" charset="0"/>
                    <a:cs typeface="Kanit Medium" panose="00000600000000000000" pitchFamily="2" charset="-34"/>
                  </a:rPr>
                  <a:t>คำสอน</a:t>
                </a:r>
                <a:endParaRPr lang="th-TH" sz="36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</p:grp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xmlns="" id="{816F2BC5-D93A-4E4D-87E8-DD618045A1B1}"/>
              </a:ext>
            </a:extLst>
          </p:cNvPr>
          <p:cNvGrpSpPr/>
          <p:nvPr/>
        </p:nvGrpSpPr>
        <p:grpSpPr>
          <a:xfrm>
            <a:off x="7118056" y="915685"/>
            <a:ext cx="3918950" cy="2337464"/>
            <a:chOff x="6545556" y="924380"/>
            <a:chExt cx="3918950" cy="2337464"/>
          </a:xfrm>
        </p:grpSpPr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xmlns="" id="{9016BC15-92A4-4221-814C-ECCD8114A5DD}"/>
                </a:ext>
              </a:extLst>
            </p:cNvPr>
            <p:cNvSpPr/>
            <p:nvPr/>
          </p:nvSpPr>
          <p:spPr>
            <a:xfrm>
              <a:off x="6646230" y="1528293"/>
              <a:ext cx="3818276" cy="1733551"/>
            </a:xfrm>
            <a:prstGeom prst="rect">
              <a:avLst/>
            </a:prstGeom>
            <a:solidFill>
              <a:srgbClr val="6A0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xmlns="" id="{5DF99F04-EBBA-4871-AA99-2609A4AB8DBE}"/>
                </a:ext>
              </a:extLst>
            </p:cNvPr>
            <p:cNvSpPr/>
            <p:nvPr/>
          </p:nvSpPr>
          <p:spPr>
            <a:xfrm>
              <a:off x="6545556" y="1434578"/>
              <a:ext cx="3818276" cy="17335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xmlns="" id="{F1433055-5C5D-4302-B421-8CD8BE4BB530}"/>
                </a:ext>
              </a:extLst>
            </p:cNvPr>
            <p:cNvGrpSpPr/>
            <p:nvPr/>
          </p:nvGrpSpPr>
          <p:grpSpPr>
            <a:xfrm>
              <a:off x="6683937" y="924380"/>
              <a:ext cx="3712613" cy="2269149"/>
              <a:chOff x="7232713" y="582769"/>
              <a:chExt cx="3712613" cy="2269149"/>
            </a:xfrm>
          </p:grpSpPr>
          <p:sp>
            <p:nvSpPr>
              <p:cNvPr id="8" name="สี่เหลี่ยมผืนผ้า 7">
                <a:extLst>
                  <a:ext uri="{FF2B5EF4-FFF2-40B4-BE49-F238E27FC236}">
                    <a16:creationId xmlns:a16="http://schemas.microsoft.com/office/drawing/2014/main" xmlns="" id="{FE61DA39-6819-4BCB-B65A-712DBB250D63}"/>
                  </a:ext>
                </a:extLst>
              </p:cNvPr>
              <p:cNvSpPr/>
              <p:nvPr/>
            </p:nvSpPr>
            <p:spPr>
              <a:xfrm>
                <a:off x="7232713" y="1118367"/>
                <a:ext cx="3712613" cy="173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h-TH" sz="2000" dirty="0"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  <a:t>คือ วินัยที่เป็นกฎ บทบัญญัติ สำหรับบังคับให้คนอยู่ในระเบียบอันดีงาม และให้เว้นข้อที่ห้าม ทำตาม</a:t>
                </a:r>
                <a:br>
                  <a:rPr lang="th-TH" sz="2000" dirty="0"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</a:br>
                <a:r>
                  <a:rPr lang="th-TH" sz="2000" dirty="0">
                    <a:latin typeface="Kanit Light" panose="00000400000000000000" pitchFamily="2" charset="-34"/>
                    <a:ea typeface="Calibri" panose="020F0502020204030204" pitchFamily="34" charset="0"/>
                    <a:cs typeface="Kanit Light" panose="00000400000000000000" pitchFamily="2" charset="-34"/>
                  </a:rPr>
                  <a:t>ข้อที่อนุญาต อันเป็นทางนำความประพฤติให้สม่ำเสมอกันก็ดี</a:t>
                </a:r>
                <a:endParaRPr lang="en-US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sp>
            <p:nvSpPr>
              <p:cNvPr id="11" name="สี่เหลี่ยมผืนผ้า 10">
                <a:extLst>
                  <a:ext uri="{FF2B5EF4-FFF2-40B4-BE49-F238E27FC236}">
                    <a16:creationId xmlns:a16="http://schemas.microsoft.com/office/drawing/2014/main" xmlns="" id="{B12705C5-8961-40DC-B191-47AB6DF649EF}"/>
                  </a:ext>
                </a:extLst>
              </p:cNvPr>
              <p:cNvSpPr/>
              <p:nvPr/>
            </p:nvSpPr>
            <p:spPr>
              <a:xfrm>
                <a:off x="8481428" y="582769"/>
                <a:ext cx="9829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คำสั่ง</a:t>
                </a:r>
              </a:p>
            </p:txBody>
          </p:sp>
        </p:grpSp>
      </p:grp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3F408156-E875-4008-A80E-7F94E083D8EF}"/>
              </a:ext>
            </a:extLst>
          </p:cNvPr>
          <p:cNvSpPr/>
          <p:nvPr/>
        </p:nvSpPr>
        <p:spPr>
          <a:xfrm>
            <a:off x="7421871" y="5734309"/>
            <a:ext cx="3097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สมเด็จพระมหาวีรวงศ์ (อ้วน ติ</a:t>
            </a:r>
            <a:r>
              <a:rPr lang="th-TH" sz="1600" dirty="0" err="1">
                <a:solidFill>
                  <a:schemeClr val="bg1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สฺโส</a:t>
            </a:r>
            <a:r>
              <a:rPr lang="th-TH" sz="1600" dirty="0">
                <a:solidFill>
                  <a:schemeClr val="bg1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) </a:t>
            </a:r>
            <a:endParaRPr lang="th-TH" sz="3200" dirty="0">
              <a:solidFill>
                <a:schemeClr val="bg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D4BB348E-E298-4A89-8291-EB9C143C1501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0B664F99-F83E-48A1-B966-96B098E845AD}"/>
              </a:ext>
            </a:extLst>
          </p:cNvPr>
          <p:cNvGrpSpPr/>
          <p:nvPr/>
        </p:nvGrpSpPr>
        <p:grpSpPr>
          <a:xfrm>
            <a:off x="2131688" y="792387"/>
            <a:ext cx="2869568" cy="1648670"/>
            <a:chOff x="2131688" y="792387"/>
            <a:chExt cx="2869568" cy="1648670"/>
          </a:xfrm>
        </p:grpSpPr>
        <p:sp>
          <p:nvSpPr>
            <p:cNvPr id="28" name="วงรี 27">
              <a:extLst>
                <a:ext uri="{FF2B5EF4-FFF2-40B4-BE49-F238E27FC236}">
                  <a16:creationId xmlns:a16="http://schemas.microsoft.com/office/drawing/2014/main" xmlns="" id="{C6509858-055B-47E1-A94F-84CFA551BECE}"/>
                </a:ext>
              </a:extLst>
            </p:cNvPr>
            <p:cNvSpPr/>
            <p:nvPr/>
          </p:nvSpPr>
          <p:spPr>
            <a:xfrm>
              <a:off x="2131688" y="792387"/>
              <a:ext cx="773829" cy="7738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xmlns="" id="{EFD8664C-F327-4FB6-A920-CFCCE426B708}"/>
                </a:ext>
              </a:extLst>
            </p:cNvPr>
            <p:cNvGrpSpPr/>
            <p:nvPr/>
          </p:nvGrpSpPr>
          <p:grpSpPr>
            <a:xfrm>
              <a:off x="2537456" y="1096016"/>
              <a:ext cx="2463800" cy="1345041"/>
              <a:chOff x="2034694" y="719895"/>
              <a:chExt cx="2463800" cy="1345041"/>
            </a:xfrm>
          </p:grpSpPr>
          <p:sp>
            <p:nvSpPr>
              <p:cNvPr id="3" name="สี่เหลี่ยมผืนผ้า: ตัดมุมด้านทแยง 2">
                <a:extLst>
                  <a:ext uri="{FF2B5EF4-FFF2-40B4-BE49-F238E27FC236}">
                    <a16:creationId xmlns:a16="http://schemas.microsoft.com/office/drawing/2014/main" xmlns="" id="{B3342DA8-ED62-45FD-9FAE-78C50B48612A}"/>
                  </a:ext>
                </a:extLst>
              </p:cNvPr>
              <p:cNvSpPr/>
              <p:nvPr/>
            </p:nvSpPr>
            <p:spPr>
              <a:xfrm>
                <a:off x="2034694" y="719895"/>
                <a:ext cx="2463800" cy="1345041"/>
              </a:xfrm>
              <a:prstGeom prst="snip2DiagRect">
                <a:avLst/>
              </a:prstGeom>
              <a:solidFill>
                <a:srgbClr val="2F4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" name="กล่องข้อความ 3">
                <a:extLst>
                  <a:ext uri="{FF2B5EF4-FFF2-40B4-BE49-F238E27FC236}">
                    <a16:creationId xmlns:a16="http://schemas.microsoft.com/office/drawing/2014/main" xmlns="" id="{D1A8F117-F9D6-4639-AFA0-4552813883AA}"/>
                  </a:ext>
                </a:extLst>
              </p:cNvPr>
              <p:cNvSpPr txBox="1"/>
              <p:nvPr/>
            </p:nvSpPr>
            <p:spPr>
              <a:xfrm>
                <a:off x="2370355" y="915363"/>
                <a:ext cx="17924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ความหมาย</a:t>
                </a:r>
              </a:p>
              <a:p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ของศาสนา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8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328A4034-30C7-440F-94B4-87B7FBA8A4C6}"/>
              </a:ext>
            </a:extLst>
          </p:cNvPr>
          <p:cNvSpPr/>
          <p:nvPr/>
        </p:nvSpPr>
        <p:spPr>
          <a:xfrm>
            <a:off x="-10724" y="-215900"/>
            <a:ext cx="12456724" cy="7289800"/>
          </a:xfrm>
          <a:prstGeom prst="rect">
            <a:avLst/>
          </a:prstGeom>
          <a:solidFill>
            <a:srgbClr val="8B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79567B4E-9890-401E-9582-13D46A00E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655" y="-196401"/>
            <a:ext cx="9740648" cy="9740648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FCC40DE3-B075-49A0-B3F9-855CA8875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k 10">
            <a:extLst>
              <a:ext uri="{FF2B5EF4-FFF2-40B4-BE49-F238E27FC236}">
                <a16:creationId xmlns:a16="http://schemas.microsoft.com/office/drawing/2014/main" xmlns="" id="{9667E5E8-828C-4700-A25B-0947A1A42DE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63850" y="836613"/>
            <a:ext cx="19050" cy="20637"/>
          </a:xfrm>
          <a:prstGeom prst="rect">
            <a:avLst/>
          </a:prstGeom>
          <a:noFill/>
          <a:ln w="18000" cap="rnd" algn="ctr">
            <a:solidFill>
              <a:srgbClr val="E712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xmlns="" id="{90802620-62E4-493E-AC62-29EC7EFE8341}"/>
              </a:ext>
            </a:extLst>
          </p:cNvPr>
          <p:cNvGrpSpPr/>
          <p:nvPr/>
        </p:nvGrpSpPr>
        <p:grpSpPr>
          <a:xfrm>
            <a:off x="7333858" y="1001733"/>
            <a:ext cx="4004324" cy="5085633"/>
            <a:chOff x="7089365" y="538184"/>
            <a:chExt cx="4004324" cy="5085633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xmlns="" id="{3AE7FAEF-43D7-4C14-8BD4-AA98CEC2C803}"/>
                </a:ext>
              </a:extLst>
            </p:cNvPr>
            <p:cNvGrpSpPr/>
            <p:nvPr/>
          </p:nvGrpSpPr>
          <p:grpSpPr>
            <a:xfrm>
              <a:off x="7089365" y="538184"/>
              <a:ext cx="4004324" cy="5085633"/>
              <a:chOff x="8463516" y="288852"/>
              <a:chExt cx="2431625" cy="2729538"/>
            </a:xfrm>
          </p:grpSpPr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xmlns="" id="{4EFEA010-D8EF-4177-A5A1-92E205A991BE}"/>
                  </a:ext>
                </a:extLst>
              </p:cNvPr>
              <p:cNvSpPr/>
              <p:nvPr/>
            </p:nvSpPr>
            <p:spPr>
              <a:xfrm rot="16200000">
                <a:off x="8314560" y="437808"/>
                <a:ext cx="2729538" cy="2431625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9" name="สามเหลี่ยมมุมฉาก 18">
                <a:extLst>
                  <a:ext uri="{FF2B5EF4-FFF2-40B4-BE49-F238E27FC236}">
                    <a16:creationId xmlns:a16="http://schemas.microsoft.com/office/drawing/2014/main" xmlns="" id="{B5B1B1B1-1AA3-40CF-85B9-FF70F024A165}"/>
                  </a:ext>
                </a:extLst>
              </p:cNvPr>
              <p:cNvSpPr/>
              <p:nvPr/>
            </p:nvSpPr>
            <p:spPr>
              <a:xfrm flipV="1">
                <a:off x="10480942" y="2604191"/>
                <a:ext cx="414199" cy="414199"/>
              </a:xfrm>
              <a:prstGeom prst="rt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65F1C3B2-39F9-41AB-9185-D022079A944C}"/>
                </a:ext>
              </a:extLst>
            </p:cNvPr>
            <p:cNvSpPr/>
            <p:nvPr/>
          </p:nvSpPr>
          <p:spPr>
            <a:xfrm>
              <a:off x="7172015" y="1687504"/>
              <a:ext cx="3921673" cy="252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หลักฐานทางประวัติศาสตร์ 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เช่น โครงกระดูก เครื่องใช้</a:t>
              </a:r>
              <a:r>
                <a:rPr lang="th-TH" sz="2000" dirty="0" err="1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ต่างๆ</a:t>
              </a: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ทำให้นักมานุษยวิทยาใช้เป็นหลักฐานนำมาวิเคราะห์ สันนิษฐานว่าความเชื่อเรื่องผี เรื่องวิญญาณตลอดจน</a:t>
              </a:r>
              <a:b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สิ่งเร้นลับเหนือธรรมชาติ </a:t>
              </a:r>
              <a:r>
                <a:rPr lang="th-TH" sz="2400" dirty="0">
                  <a:solidFill>
                    <a:srgbClr val="E74B3C"/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เป็นจุดเริ่มต้นของศาสนา </a:t>
              </a:r>
              <a:endParaRPr lang="en-US" sz="2000" dirty="0">
                <a:solidFill>
                  <a:srgbClr val="E74B3C"/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xmlns="" id="{B371E075-D9DD-484D-9E53-88BEE3ABABFF}"/>
                </a:ext>
              </a:extLst>
            </p:cNvPr>
            <p:cNvSpPr/>
            <p:nvPr/>
          </p:nvSpPr>
          <p:spPr>
            <a:xfrm>
              <a:off x="10039672" y="4202569"/>
              <a:ext cx="870972" cy="416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solidFill>
                    <a:schemeClr val="accent3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/////</a:t>
              </a:r>
              <a:endParaRPr lang="en-US" sz="2000" dirty="0">
                <a:solidFill>
                  <a:schemeClr val="accent3"/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8C0D7DF2-7F70-4AAF-91FF-7F3F908D92D3}"/>
                </a:ext>
              </a:extLst>
            </p:cNvPr>
            <p:cNvSpPr/>
            <p:nvPr/>
          </p:nvSpPr>
          <p:spPr>
            <a:xfrm>
              <a:off x="7422600" y="1235571"/>
              <a:ext cx="871546" cy="416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solidFill>
                    <a:schemeClr val="accent3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/////</a:t>
              </a:r>
              <a:endParaRPr lang="en-US" sz="2000" dirty="0">
                <a:solidFill>
                  <a:schemeClr val="accent3"/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E69B09E2-26B5-4C6E-9B1B-706C57968504}"/>
              </a:ext>
            </a:extLst>
          </p:cNvPr>
          <p:cNvGrpSpPr/>
          <p:nvPr/>
        </p:nvGrpSpPr>
        <p:grpSpPr>
          <a:xfrm>
            <a:off x="468815" y="371569"/>
            <a:ext cx="2848802" cy="1731956"/>
            <a:chOff x="468815" y="371569"/>
            <a:chExt cx="2848802" cy="1731956"/>
          </a:xfrm>
        </p:grpSpPr>
        <p:sp>
          <p:nvSpPr>
            <p:cNvPr id="24" name="วงรี 23">
              <a:extLst>
                <a:ext uri="{FF2B5EF4-FFF2-40B4-BE49-F238E27FC236}">
                  <a16:creationId xmlns:a16="http://schemas.microsoft.com/office/drawing/2014/main" xmlns="" id="{3FF8EDC0-7F23-4C93-9389-482DD501F4B6}"/>
                </a:ext>
              </a:extLst>
            </p:cNvPr>
            <p:cNvSpPr/>
            <p:nvPr/>
          </p:nvSpPr>
          <p:spPr>
            <a:xfrm>
              <a:off x="468815" y="371569"/>
              <a:ext cx="773829" cy="7738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xmlns="" id="{E76C8110-7131-43C7-9EA9-E01DF916DA6A}"/>
                </a:ext>
              </a:extLst>
            </p:cNvPr>
            <p:cNvGrpSpPr/>
            <p:nvPr/>
          </p:nvGrpSpPr>
          <p:grpSpPr>
            <a:xfrm>
              <a:off x="853817" y="758484"/>
              <a:ext cx="2463800" cy="1345041"/>
              <a:chOff x="2034694" y="719895"/>
              <a:chExt cx="2463800" cy="1345041"/>
            </a:xfrm>
          </p:grpSpPr>
          <p:sp>
            <p:nvSpPr>
              <p:cNvPr id="6" name="สี่เหลี่ยมผืนผ้า: ตัดมุมด้านทแยง 5">
                <a:extLst>
                  <a:ext uri="{FF2B5EF4-FFF2-40B4-BE49-F238E27FC236}">
                    <a16:creationId xmlns:a16="http://schemas.microsoft.com/office/drawing/2014/main" xmlns="" id="{EC4C3166-245A-4D94-A47C-23B3687134F2}"/>
                  </a:ext>
                </a:extLst>
              </p:cNvPr>
              <p:cNvSpPr/>
              <p:nvPr/>
            </p:nvSpPr>
            <p:spPr>
              <a:xfrm>
                <a:off x="2034694" y="719895"/>
                <a:ext cx="2463800" cy="1345041"/>
              </a:xfrm>
              <a:prstGeom prst="snip2DiagRect">
                <a:avLst/>
              </a:prstGeom>
              <a:solidFill>
                <a:srgbClr val="2F4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7" name="กล่องข้อความ 6">
                <a:extLst>
                  <a:ext uri="{FF2B5EF4-FFF2-40B4-BE49-F238E27FC236}">
                    <a16:creationId xmlns:a16="http://schemas.microsoft.com/office/drawing/2014/main" xmlns="" id="{9E31EFD4-C9A4-4E17-BA53-ED6B6293562C}"/>
                  </a:ext>
                </a:extLst>
              </p:cNvPr>
              <p:cNvSpPr txBox="1"/>
              <p:nvPr/>
            </p:nvSpPr>
            <p:spPr>
              <a:xfrm>
                <a:off x="2370355" y="915363"/>
                <a:ext cx="17924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จุดกำเนิด</a:t>
                </a:r>
              </a:p>
              <a:p>
                <a:pPr algn="ctr"/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ของศาสนา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6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30A1857B-BAF5-4287-950A-AC2D74B4358C}"/>
              </a:ext>
            </a:extLst>
          </p:cNvPr>
          <p:cNvSpPr/>
          <p:nvPr/>
        </p:nvSpPr>
        <p:spPr>
          <a:xfrm>
            <a:off x="0" y="0"/>
            <a:ext cx="12410440" cy="7026219"/>
          </a:xfrm>
          <a:prstGeom prst="rect">
            <a:avLst/>
          </a:prstGeom>
          <a:solidFill>
            <a:srgbClr val="679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xmlns="" id="{AD360222-B476-4989-98EA-A96FE6C0C70B}"/>
              </a:ext>
            </a:extLst>
          </p:cNvPr>
          <p:cNvGrpSpPr/>
          <p:nvPr/>
        </p:nvGrpSpPr>
        <p:grpSpPr>
          <a:xfrm>
            <a:off x="-2810047" y="131707"/>
            <a:ext cx="6906699" cy="6593710"/>
            <a:chOff x="-2810047" y="203147"/>
            <a:chExt cx="6906699" cy="6593710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xmlns="" id="{C129B062-B6CF-46C1-9C53-2F929F3C0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0047" y="722188"/>
              <a:ext cx="6906699" cy="5180025"/>
            </a:xfrm>
            <a:prstGeom prst="rect">
              <a:avLst/>
            </a:prstGeom>
          </p:spPr>
        </p:pic>
        <p:sp>
          <p:nvSpPr>
            <p:cNvPr id="55" name="วงรี 54">
              <a:extLst>
                <a:ext uri="{FF2B5EF4-FFF2-40B4-BE49-F238E27FC236}">
                  <a16:creationId xmlns:a16="http://schemas.microsoft.com/office/drawing/2014/main" xmlns="" id="{66FFEE4B-F834-4C6A-A096-0FA7A5C68524}"/>
                </a:ext>
              </a:extLst>
            </p:cNvPr>
            <p:cNvSpPr/>
            <p:nvPr/>
          </p:nvSpPr>
          <p:spPr>
            <a:xfrm>
              <a:off x="-2575405" y="203147"/>
              <a:ext cx="6593710" cy="659371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7CD45EF3-477D-4174-9DC8-943F451DF0E7}"/>
              </a:ext>
            </a:extLst>
          </p:cNvPr>
          <p:cNvGrpSpPr/>
          <p:nvPr/>
        </p:nvGrpSpPr>
        <p:grpSpPr>
          <a:xfrm>
            <a:off x="2740858" y="3444401"/>
            <a:ext cx="2789534" cy="3091378"/>
            <a:chOff x="855597" y="1391374"/>
            <a:chExt cx="2789534" cy="3091378"/>
          </a:xfrm>
          <a:effectLst>
            <a:outerShdw blurRad="127000" dist="38100" dir="18900000" algn="bl" rotWithShape="0">
              <a:schemeClr val="tx1">
                <a:alpha val="40000"/>
              </a:schemeClr>
            </a:outerShdw>
          </a:effectLst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xmlns="" id="{E2B6BED2-27CD-47D2-89BD-23E69D5FA2E2}"/>
                </a:ext>
              </a:extLst>
            </p:cNvPr>
            <p:cNvGrpSpPr/>
            <p:nvPr/>
          </p:nvGrpSpPr>
          <p:grpSpPr>
            <a:xfrm>
              <a:off x="855597" y="1391374"/>
              <a:ext cx="2789534" cy="3091378"/>
              <a:chOff x="950712" y="1388724"/>
              <a:chExt cx="2867214" cy="2812235"/>
            </a:xfrm>
          </p:grpSpPr>
          <p:sp>
            <p:nvSpPr>
              <p:cNvPr id="38" name="รูปแบบอิสระ: รูปร่าง 37">
                <a:extLst>
                  <a:ext uri="{FF2B5EF4-FFF2-40B4-BE49-F238E27FC236}">
                    <a16:creationId xmlns:a16="http://schemas.microsoft.com/office/drawing/2014/main" xmlns="" id="{94BF4F36-6CAF-4B87-BA8D-78293D578B78}"/>
                  </a:ext>
                </a:extLst>
              </p:cNvPr>
              <p:cNvSpPr/>
              <p:nvPr/>
            </p:nvSpPr>
            <p:spPr>
              <a:xfrm rot="16200000">
                <a:off x="977489" y="1361947"/>
                <a:ext cx="2810296" cy="2863850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9" name="สามเหลี่ยมมุมฉาก 38">
                <a:extLst>
                  <a:ext uri="{FF2B5EF4-FFF2-40B4-BE49-F238E27FC236}">
                    <a16:creationId xmlns:a16="http://schemas.microsoft.com/office/drawing/2014/main" xmlns="" id="{903BFB4A-8CB6-471B-8271-D53F48839D41}"/>
                  </a:ext>
                </a:extLst>
              </p:cNvPr>
              <p:cNvSpPr/>
              <p:nvPr/>
            </p:nvSpPr>
            <p:spPr>
              <a:xfrm flipV="1">
                <a:off x="3330102" y="3774505"/>
                <a:ext cx="487824" cy="426454"/>
              </a:xfrm>
              <a:prstGeom prst="rt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xmlns="" id="{F6A36647-2779-4CB4-B7CF-7ED55487F7EC}"/>
                </a:ext>
              </a:extLst>
            </p:cNvPr>
            <p:cNvSpPr/>
            <p:nvPr/>
          </p:nvSpPr>
          <p:spPr>
            <a:xfrm>
              <a:off x="1169032" y="2233891"/>
              <a:ext cx="211227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ในระยะแรกมนุษย์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มีชีวิตอยู่โดดเดี่ยวตามลำพัง เร่ร่อนแสวงหา อาหาร </a:t>
              </a:r>
              <a:endParaRPr lang="th-TH" sz="2000" dirty="0"/>
            </a:p>
          </p:txBody>
        </p: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xmlns="" id="{50B13238-F377-42D9-BE10-5A560AEEEA87}"/>
              </a:ext>
            </a:extLst>
          </p:cNvPr>
          <p:cNvGrpSpPr/>
          <p:nvPr/>
        </p:nvGrpSpPr>
        <p:grpSpPr>
          <a:xfrm>
            <a:off x="5866547" y="364029"/>
            <a:ext cx="2789532" cy="3091379"/>
            <a:chOff x="4541768" y="1392808"/>
            <a:chExt cx="2789532" cy="3091379"/>
          </a:xfrm>
          <a:effectLst>
            <a:outerShdw blurRad="127000" dist="38100" dir="18900000" algn="bl" rotWithShape="0">
              <a:schemeClr val="tx1">
                <a:alpha val="40000"/>
              </a:schemeClr>
            </a:outerShdw>
          </a:effectLst>
        </p:grpSpPr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xmlns="" id="{1DD3B483-F198-414C-A838-971AAA0DCB7E}"/>
                </a:ext>
              </a:extLst>
            </p:cNvPr>
            <p:cNvGrpSpPr/>
            <p:nvPr/>
          </p:nvGrpSpPr>
          <p:grpSpPr>
            <a:xfrm>
              <a:off x="4541768" y="1392808"/>
              <a:ext cx="2789532" cy="3091379"/>
              <a:chOff x="950714" y="1388723"/>
              <a:chExt cx="2867212" cy="2812236"/>
            </a:xfrm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xmlns="" id="{EB61CE99-49A1-446C-928C-28865B22837E}"/>
                  </a:ext>
                </a:extLst>
              </p:cNvPr>
              <p:cNvSpPr/>
              <p:nvPr/>
            </p:nvSpPr>
            <p:spPr>
              <a:xfrm rot="16200000">
                <a:off x="977491" y="1361946"/>
                <a:ext cx="2810296" cy="2863850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6" name="สามเหลี่ยมมุมฉาก 35">
                <a:extLst>
                  <a:ext uri="{FF2B5EF4-FFF2-40B4-BE49-F238E27FC236}">
                    <a16:creationId xmlns:a16="http://schemas.microsoft.com/office/drawing/2014/main" xmlns="" id="{750F0818-94AA-4071-8CA2-10728700F413}"/>
                  </a:ext>
                </a:extLst>
              </p:cNvPr>
              <p:cNvSpPr/>
              <p:nvPr/>
            </p:nvSpPr>
            <p:spPr>
              <a:xfrm flipV="1">
                <a:off x="3330102" y="3774505"/>
                <a:ext cx="487824" cy="426454"/>
              </a:xfrm>
              <a:prstGeom prst="rt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5F0BA8CA-9281-4C41-AD68-4AE22FB84345}"/>
                </a:ext>
              </a:extLst>
            </p:cNvPr>
            <p:cNvSpPr/>
            <p:nvPr/>
          </p:nvSpPr>
          <p:spPr>
            <a:xfrm>
              <a:off x="4604455" y="1694504"/>
              <a:ext cx="266088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เริ่มพัฒนา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สภาพความเป็นอยู่</a:t>
              </a:r>
            </a:p>
            <a:p>
              <a:pPr algn="ctr"/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มาเป็นชีวิตมีครอบครัว และครอบครัวมารวมกันเป็นโคตร เป็นตระกูล 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เกิดมีอาชีพเลี้ยงสัตว์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และเพาะปลูก</a:t>
              </a:r>
              <a:endParaRPr lang="th-TH" dirty="0"/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60AE4243-0889-42C6-9BAD-72145AE13B7D}"/>
              </a:ext>
            </a:extLst>
          </p:cNvPr>
          <p:cNvGrpSpPr/>
          <p:nvPr/>
        </p:nvGrpSpPr>
        <p:grpSpPr>
          <a:xfrm>
            <a:off x="8953572" y="3427226"/>
            <a:ext cx="2789531" cy="3091379"/>
            <a:chOff x="8469795" y="1391373"/>
            <a:chExt cx="2789531" cy="3091379"/>
          </a:xfrm>
          <a:effectLst>
            <a:outerShdw blurRad="127000" dist="38100" dir="18900000" algn="bl" rotWithShape="0">
              <a:schemeClr val="tx1">
                <a:alpha val="40000"/>
              </a:schemeClr>
            </a:outerShdw>
          </a:effectLst>
        </p:grpSpPr>
        <p:grpSp>
          <p:nvGrpSpPr>
            <p:cNvPr id="31" name="กลุ่ม 30">
              <a:extLst>
                <a:ext uri="{FF2B5EF4-FFF2-40B4-BE49-F238E27FC236}">
                  <a16:creationId xmlns:a16="http://schemas.microsoft.com/office/drawing/2014/main" xmlns="" id="{4B14AD5E-498B-41F8-80F2-E3098E9C0F92}"/>
                </a:ext>
              </a:extLst>
            </p:cNvPr>
            <p:cNvGrpSpPr/>
            <p:nvPr/>
          </p:nvGrpSpPr>
          <p:grpSpPr>
            <a:xfrm>
              <a:off x="8469795" y="1391373"/>
              <a:ext cx="2789531" cy="3091379"/>
              <a:chOff x="950715" y="1388722"/>
              <a:chExt cx="2867211" cy="2812236"/>
            </a:xfrm>
          </p:grpSpPr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xmlns="" id="{DB08B11D-ABCC-4217-80A1-66BCB1EA2699}"/>
                  </a:ext>
                </a:extLst>
              </p:cNvPr>
              <p:cNvSpPr/>
              <p:nvPr/>
            </p:nvSpPr>
            <p:spPr>
              <a:xfrm rot="16200000">
                <a:off x="977492" y="1361945"/>
                <a:ext cx="2810296" cy="2863850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สามเหลี่ยมมุมฉาก 32">
                <a:extLst>
                  <a:ext uri="{FF2B5EF4-FFF2-40B4-BE49-F238E27FC236}">
                    <a16:creationId xmlns:a16="http://schemas.microsoft.com/office/drawing/2014/main" xmlns="" id="{B6367F39-07CB-4E41-803B-A34F6F31AEDB}"/>
                  </a:ext>
                </a:extLst>
              </p:cNvPr>
              <p:cNvSpPr/>
              <p:nvPr/>
            </p:nvSpPr>
            <p:spPr>
              <a:xfrm flipV="1">
                <a:off x="3330102" y="3774504"/>
                <a:ext cx="487824" cy="426454"/>
              </a:xfrm>
              <a:prstGeom prst="rt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xmlns="" id="{C9A4ABD3-2766-4E1A-BD83-AE4DFDE855BB}"/>
                </a:ext>
              </a:extLst>
            </p:cNvPr>
            <p:cNvSpPr/>
            <p:nvPr/>
          </p:nvSpPr>
          <p:spPr>
            <a:xfrm>
              <a:off x="8588474" y="1621773"/>
              <a:ext cx="2587479" cy="2392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ผีสางเทวดาตนใด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ที่เกี่ยวกับธรรมชาติ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ที่เด่น เช่น เทพ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ประจำฝนฟ้าและบ่อน้ำ </a:t>
              </a:r>
              <a:b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ก็กลายเป็นเทพสำคัญ ไปตามลักษณะของชนชาติที่นับถือเทพอื่น ๆ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4B3C"/>
                </a:solidFill>
                <a:effectLst/>
                <a:uLnTx/>
                <a:uFillTx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cxnSp>
        <p:nvCxnSpPr>
          <p:cNvPr id="53" name="ตัวเชื่อมต่อตรง 52">
            <a:extLst>
              <a:ext uri="{FF2B5EF4-FFF2-40B4-BE49-F238E27FC236}">
                <a16:creationId xmlns:a16="http://schemas.microsoft.com/office/drawing/2014/main" xmlns="" id="{2AFA01AE-41B0-4C49-A5BF-E2D963ED8BF6}"/>
              </a:ext>
            </a:extLst>
          </p:cNvPr>
          <p:cNvCxnSpPr>
            <a:cxnSpLocks/>
          </p:cNvCxnSpPr>
          <p:nvPr/>
        </p:nvCxnSpPr>
        <p:spPr>
          <a:xfrm>
            <a:off x="4253370" y="3429000"/>
            <a:ext cx="81640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วงรี 50">
            <a:extLst>
              <a:ext uri="{FF2B5EF4-FFF2-40B4-BE49-F238E27FC236}">
                <a16:creationId xmlns:a16="http://schemas.microsoft.com/office/drawing/2014/main" xmlns="" id="{43680CD2-C33A-4E06-9177-24577F7C448A}"/>
              </a:ext>
            </a:extLst>
          </p:cNvPr>
          <p:cNvSpPr/>
          <p:nvPr/>
        </p:nvSpPr>
        <p:spPr>
          <a:xfrm>
            <a:off x="7055971" y="3194396"/>
            <a:ext cx="403487" cy="403487"/>
          </a:xfrm>
          <a:prstGeom prst="ellipse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xmlns="" id="{46DB43BB-A75B-4B2C-B1E4-9569AB8ADC1C}"/>
              </a:ext>
            </a:extLst>
          </p:cNvPr>
          <p:cNvSpPr/>
          <p:nvPr/>
        </p:nvSpPr>
        <p:spPr>
          <a:xfrm>
            <a:off x="3758390" y="3069628"/>
            <a:ext cx="587998" cy="587998"/>
          </a:xfrm>
          <a:prstGeom prst="ellipse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วงรี 51">
            <a:extLst>
              <a:ext uri="{FF2B5EF4-FFF2-40B4-BE49-F238E27FC236}">
                <a16:creationId xmlns:a16="http://schemas.microsoft.com/office/drawing/2014/main" xmlns="" id="{EDE5AD54-1FC9-44B2-BD2F-FA70C8562C95}"/>
              </a:ext>
            </a:extLst>
          </p:cNvPr>
          <p:cNvSpPr/>
          <p:nvPr/>
        </p:nvSpPr>
        <p:spPr>
          <a:xfrm>
            <a:off x="10144957" y="3194396"/>
            <a:ext cx="403487" cy="403487"/>
          </a:xfrm>
          <a:prstGeom prst="ellipse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2662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xmlns="" id="{8F8F7779-0460-43D2-B039-3DBB19AB7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70" y="-233917"/>
            <a:ext cx="13881133" cy="13881133"/>
          </a:xfrm>
          <a:prstGeom prst="rect">
            <a:avLst/>
          </a:prstGeom>
        </p:spPr>
      </p:pic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xmlns="" id="{81C7983E-4594-4D7E-83BB-89A81D386C05}"/>
              </a:ext>
            </a:extLst>
          </p:cNvPr>
          <p:cNvSpPr/>
          <p:nvPr/>
        </p:nvSpPr>
        <p:spPr>
          <a:xfrm>
            <a:off x="-116958" y="-233916"/>
            <a:ext cx="12450725" cy="7538483"/>
          </a:xfrm>
          <a:prstGeom prst="rect">
            <a:avLst/>
          </a:prstGeom>
          <a:solidFill>
            <a:srgbClr val="00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xmlns="" id="{4692BFB2-E9CF-4D58-9B66-B0D0DCE207C4}"/>
              </a:ext>
            </a:extLst>
          </p:cNvPr>
          <p:cNvGrpSpPr/>
          <p:nvPr/>
        </p:nvGrpSpPr>
        <p:grpSpPr>
          <a:xfrm>
            <a:off x="4644346" y="3430395"/>
            <a:ext cx="3073006" cy="3089247"/>
            <a:chOff x="855596" y="1396924"/>
            <a:chExt cx="2789535" cy="3089247"/>
          </a:xfrm>
        </p:grpSpPr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xmlns="" id="{2C0D57A9-A6E6-440A-A592-8CE3B103D646}"/>
                </a:ext>
              </a:extLst>
            </p:cNvPr>
            <p:cNvGrpSpPr/>
            <p:nvPr/>
          </p:nvGrpSpPr>
          <p:grpSpPr>
            <a:xfrm>
              <a:off x="855596" y="1396924"/>
              <a:ext cx="2789535" cy="3089247"/>
              <a:chOff x="950711" y="1393772"/>
              <a:chExt cx="2867215" cy="2810296"/>
            </a:xfrm>
          </p:grpSpPr>
          <p:sp>
            <p:nvSpPr>
              <p:cNvPr id="55" name="รูปแบบอิสระ: รูปร่าง 54">
                <a:extLst>
                  <a:ext uri="{FF2B5EF4-FFF2-40B4-BE49-F238E27FC236}">
                    <a16:creationId xmlns:a16="http://schemas.microsoft.com/office/drawing/2014/main" xmlns="" id="{8CAB4D05-7B22-4A5A-BB9B-4F3BFA8BB465}"/>
                  </a:ext>
                </a:extLst>
              </p:cNvPr>
              <p:cNvSpPr/>
              <p:nvPr/>
            </p:nvSpPr>
            <p:spPr>
              <a:xfrm rot="16200000">
                <a:off x="977488" y="1366995"/>
                <a:ext cx="2810296" cy="2863850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6" name="สามเหลี่ยมมุมฉาก 55">
                <a:extLst>
                  <a:ext uri="{FF2B5EF4-FFF2-40B4-BE49-F238E27FC236}">
                    <a16:creationId xmlns:a16="http://schemas.microsoft.com/office/drawing/2014/main" xmlns="" id="{CC384CA8-5976-4D71-8480-FCF78D15148B}"/>
                  </a:ext>
                </a:extLst>
              </p:cNvPr>
              <p:cNvSpPr/>
              <p:nvPr/>
            </p:nvSpPr>
            <p:spPr>
              <a:xfrm flipV="1">
                <a:off x="3330102" y="3774505"/>
                <a:ext cx="487824" cy="426454"/>
              </a:xfrm>
              <a:prstGeom prst="rtTriangle">
                <a:avLst/>
              </a:pr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54" name="สี่เหลี่ยมผืนผ้า 53">
              <a:extLst>
                <a:ext uri="{FF2B5EF4-FFF2-40B4-BE49-F238E27FC236}">
                  <a16:creationId xmlns:a16="http://schemas.microsoft.com/office/drawing/2014/main" xmlns="" id="{D21AAD4C-1DE6-43CA-818A-AB26330294C9}"/>
                </a:ext>
              </a:extLst>
            </p:cNvPr>
            <p:cNvSpPr/>
            <p:nvPr/>
          </p:nvSpPr>
          <p:spPr>
            <a:xfrm>
              <a:off x="890912" y="2107728"/>
              <a:ext cx="2715630" cy="1733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ในระยะแรก เป็นการฝังศพโดยวิธีขุดหลุมให้ลึก </a:t>
              </a:r>
              <a:b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เป็นเพราะส่วนใหญ่กลัวว่าคนตายหรือผีจะกลับฟื้นขึ้นมารบกวนคนเป็นได้ </a:t>
              </a:r>
            </a:p>
          </p:txBody>
        </p: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xmlns="" id="{813C933C-6DAF-48CD-8A6D-4B4A92178686}"/>
              </a:ext>
            </a:extLst>
          </p:cNvPr>
          <p:cNvGrpSpPr/>
          <p:nvPr/>
        </p:nvGrpSpPr>
        <p:grpSpPr>
          <a:xfrm>
            <a:off x="1591174" y="278889"/>
            <a:ext cx="3073006" cy="3089247"/>
            <a:chOff x="855596" y="1396924"/>
            <a:chExt cx="2789535" cy="3089247"/>
          </a:xfrm>
        </p:grpSpPr>
        <p:grpSp>
          <p:nvGrpSpPr>
            <p:cNvPr id="48" name="กลุ่ม 47">
              <a:extLst>
                <a:ext uri="{FF2B5EF4-FFF2-40B4-BE49-F238E27FC236}">
                  <a16:creationId xmlns:a16="http://schemas.microsoft.com/office/drawing/2014/main" xmlns="" id="{86B9668A-498B-4E7D-8845-7C11C537F4AD}"/>
                </a:ext>
              </a:extLst>
            </p:cNvPr>
            <p:cNvGrpSpPr/>
            <p:nvPr/>
          </p:nvGrpSpPr>
          <p:grpSpPr>
            <a:xfrm>
              <a:off x="855596" y="1396924"/>
              <a:ext cx="2789535" cy="3089247"/>
              <a:chOff x="950711" y="1393772"/>
              <a:chExt cx="2867215" cy="2810296"/>
            </a:xfrm>
          </p:grpSpPr>
          <p:sp>
            <p:nvSpPr>
              <p:cNvPr id="50" name="รูปแบบอิสระ: รูปร่าง 49">
                <a:extLst>
                  <a:ext uri="{FF2B5EF4-FFF2-40B4-BE49-F238E27FC236}">
                    <a16:creationId xmlns:a16="http://schemas.microsoft.com/office/drawing/2014/main" xmlns="" id="{934EC06B-D5B6-4923-83B8-D6DFDD618C0C}"/>
                  </a:ext>
                </a:extLst>
              </p:cNvPr>
              <p:cNvSpPr/>
              <p:nvPr/>
            </p:nvSpPr>
            <p:spPr>
              <a:xfrm rot="16200000">
                <a:off x="977488" y="1366995"/>
                <a:ext cx="2810296" cy="2863850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1" name="สามเหลี่ยมมุมฉาก 50">
                <a:extLst>
                  <a:ext uri="{FF2B5EF4-FFF2-40B4-BE49-F238E27FC236}">
                    <a16:creationId xmlns:a16="http://schemas.microsoft.com/office/drawing/2014/main" xmlns="" id="{C8F970C8-EDFD-4BF7-8266-443B3634C6E8}"/>
                  </a:ext>
                </a:extLst>
              </p:cNvPr>
              <p:cNvSpPr/>
              <p:nvPr/>
            </p:nvSpPr>
            <p:spPr>
              <a:xfrm flipV="1">
                <a:off x="3330102" y="3774505"/>
                <a:ext cx="487824" cy="426454"/>
              </a:xfrm>
              <a:prstGeom prst="rtTriangle">
                <a:avLst/>
              </a:pr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xmlns="" id="{F58D0A6C-DDEB-4C77-8346-7D56E84965F4}"/>
                </a:ext>
              </a:extLst>
            </p:cNvPr>
            <p:cNvSpPr/>
            <p:nvPr/>
          </p:nvSpPr>
          <p:spPr>
            <a:xfrm>
              <a:off x="890912" y="2107728"/>
              <a:ext cx="2715630" cy="1404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ต่อมามีความเชื่อ</a:t>
              </a:r>
              <a:b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ในเรื่องเกี่ยวกับความตาย </a:t>
              </a:r>
              <a:b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มีหลากหลายรูปแบบ</a:t>
              </a:r>
              <a:b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ทั้งการฝังและการเผา </a:t>
              </a: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65F1C3B2-39F9-41AB-9185-D022079A944C}"/>
              </a:ext>
            </a:extLst>
          </p:cNvPr>
          <p:cNvSpPr/>
          <p:nvPr/>
        </p:nvSpPr>
        <p:spPr>
          <a:xfrm>
            <a:off x="4059849" y="1632636"/>
            <a:ext cx="2776417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th-TH" sz="2000" dirty="0">
              <a:solidFill>
                <a:schemeClr val="bg1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xmlns="" id="{DE2C49B1-3B33-41A3-9930-E7C066F8E2A7}"/>
              </a:ext>
            </a:extLst>
          </p:cNvPr>
          <p:cNvCxnSpPr>
            <a:cxnSpLocks/>
          </p:cNvCxnSpPr>
          <p:nvPr/>
        </p:nvCxnSpPr>
        <p:spPr>
          <a:xfrm>
            <a:off x="0" y="3403451"/>
            <a:ext cx="98885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วงรี 44">
            <a:extLst>
              <a:ext uri="{FF2B5EF4-FFF2-40B4-BE49-F238E27FC236}">
                <a16:creationId xmlns:a16="http://schemas.microsoft.com/office/drawing/2014/main" xmlns="" id="{CF0829DE-BE93-43F2-A13B-B6D302EAD9AD}"/>
              </a:ext>
            </a:extLst>
          </p:cNvPr>
          <p:cNvSpPr/>
          <p:nvPr/>
        </p:nvSpPr>
        <p:spPr>
          <a:xfrm>
            <a:off x="2925935" y="3168847"/>
            <a:ext cx="403487" cy="403487"/>
          </a:xfrm>
          <a:prstGeom prst="ellipse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6" name="วงรี 45">
            <a:extLst>
              <a:ext uri="{FF2B5EF4-FFF2-40B4-BE49-F238E27FC236}">
                <a16:creationId xmlns:a16="http://schemas.microsoft.com/office/drawing/2014/main" xmlns="" id="{83B86C1D-996E-4145-8E1B-DF82BB7E9A9A}"/>
              </a:ext>
            </a:extLst>
          </p:cNvPr>
          <p:cNvSpPr/>
          <p:nvPr/>
        </p:nvSpPr>
        <p:spPr>
          <a:xfrm>
            <a:off x="5979106" y="3168847"/>
            <a:ext cx="403487" cy="403487"/>
          </a:xfrm>
          <a:prstGeom prst="ellipse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xmlns="" id="{1C9DAD6E-40AC-4785-BC82-169A25E5BE15}"/>
              </a:ext>
            </a:extLst>
          </p:cNvPr>
          <p:cNvGrpSpPr/>
          <p:nvPr/>
        </p:nvGrpSpPr>
        <p:grpSpPr>
          <a:xfrm>
            <a:off x="8353876" y="293419"/>
            <a:ext cx="3073006" cy="3089247"/>
            <a:chOff x="855596" y="1396924"/>
            <a:chExt cx="2789535" cy="3089247"/>
          </a:xfrm>
        </p:grpSpPr>
        <p:grpSp>
          <p:nvGrpSpPr>
            <p:cNvPr id="58" name="กลุ่ม 57">
              <a:extLst>
                <a:ext uri="{FF2B5EF4-FFF2-40B4-BE49-F238E27FC236}">
                  <a16:creationId xmlns:a16="http://schemas.microsoft.com/office/drawing/2014/main" xmlns="" id="{4FFE4B6F-E4B5-4E66-A3AA-936142969113}"/>
                </a:ext>
              </a:extLst>
            </p:cNvPr>
            <p:cNvGrpSpPr/>
            <p:nvPr/>
          </p:nvGrpSpPr>
          <p:grpSpPr>
            <a:xfrm>
              <a:off x="855596" y="1396924"/>
              <a:ext cx="2789535" cy="3089247"/>
              <a:chOff x="950711" y="1393772"/>
              <a:chExt cx="2867215" cy="2810296"/>
            </a:xfrm>
          </p:grpSpPr>
          <p:sp>
            <p:nvSpPr>
              <p:cNvPr id="60" name="รูปแบบอิสระ: รูปร่าง 59">
                <a:extLst>
                  <a:ext uri="{FF2B5EF4-FFF2-40B4-BE49-F238E27FC236}">
                    <a16:creationId xmlns:a16="http://schemas.microsoft.com/office/drawing/2014/main" xmlns="" id="{12A55C15-257C-4256-8C2F-8C80BFB76406}"/>
                  </a:ext>
                </a:extLst>
              </p:cNvPr>
              <p:cNvSpPr/>
              <p:nvPr/>
            </p:nvSpPr>
            <p:spPr>
              <a:xfrm rot="16200000">
                <a:off x="977488" y="1366995"/>
                <a:ext cx="2810296" cy="2863850"/>
              </a:xfrm>
              <a:custGeom>
                <a:avLst/>
                <a:gdLst>
                  <a:gd name="connsiteX0" fmla="*/ 3183205 w 3183205"/>
                  <a:gd name="connsiteY0" fmla="*/ 0 h 2835776"/>
                  <a:gd name="connsiteX1" fmla="*/ 3183205 w 3183205"/>
                  <a:gd name="connsiteY1" fmla="*/ 2835776 h 2835776"/>
                  <a:gd name="connsiteX2" fmla="*/ 483041 w 3183205"/>
                  <a:gd name="connsiteY2" fmla="*/ 2835776 h 2835776"/>
                  <a:gd name="connsiteX3" fmla="*/ 0 w 3183205"/>
                  <a:gd name="connsiteY3" fmla="*/ 2352735 h 2835776"/>
                  <a:gd name="connsiteX4" fmla="*/ 0 w 3183205"/>
                  <a:gd name="connsiteY4" fmla="*/ 0 h 2835776"/>
                  <a:gd name="connsiteX5" fmla="*/ 3183205 w 3183205"/>
                  <a:gd name="connsiteY5" fmla="*/ 0 h 283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205" h="2835776">
                    <a:moveTo>
                      <a:pt x="3183205" y="0"/>
                    </a:moveTo>
                    <a:lnTo>
                      <a:pt x="3183205" y="2835776"/>
                    </a:lnTo>
                    <a:lnTo>
                      <a:pt x="483041" y="2835776"/>
                    </a:lnTo>
                    <a:lnTo>
                      <a:pt x="0" y="2352735"/>
                    </a:lnTo>
                    <a:lnTo>
                      <a:pt x="0" y="0"/>
                    </a:lnTo>
                    <a:lnTo>
                      <a:pt x="3183205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" name="สามเหลี่ยมมุมฉาก 60">
                <a:extLst>
                  <a:ext uri="{FF2B5EF4-FFF2-40B4-BE49-F238E27FC236}">
                    <a16:creationId xmlns:a16="http://schemas.microsoft.com/office/drawing/2014/main" xmlns="" id="{55EC52E8-9E67-4C68-95BD-579BBC8D26FC}"/>
                  </a:ext>
                </a:extLst>
              </p:cNvPr>
              <p:cNvSpPr/>
              <p:nvPr/>
            </p:nvSpPr>
            <p:spPr>
              <a:xfrm flipV="1">
                <a:off x="3330102" y="3774505"/>
                <a:ext cx="487824" cy="426454"/>
              </a:xfrm>
              <a:prstGeom prst="rtTriangle">
                <a:avLst/>
              </a:pr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59" name="สี่เหลี่ยมผืนผ้า 58">
              <a:extLst>
                <a:ext uri="{FF2B5EF4-FFF2-40B4-BE49-F238E27FC236}">
                  <a16:creationId xmlns:a16="http://schemas.microsoft.com/office/drawing/2014/main" xmlns="" id="{17832078-368F-4F45-A4D1-D3F6CD1F77E0}"/>
                </a:ext>
              </a:extLst>
            </p:cNvPr>
            <p:cNvSpPr/>
            <p:nvPr/>
          </p:nvSpPr>
          <p:spPr>
            <a:xfrm>
              <a:off x="890912" y="2107728"/>
              <a:ext cx="2715630" cy="1733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ความเชื่อเรื่องตายแล้วฟื้นหมดไป ต่อมาจึงเปลี่ยนเป็นการแสดงไมตรีจิตต่อผู้ตาย </a:t>
              </a:r>
              <a:b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เพื่อช่วยให้วิญญาณ</a:t>
              </a:r>
              <a:b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prstClr val="white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หลุดพ้นแทน</a:t>
              </a:r>
              <a:endParaRPr lang="en-US" sz="2000" dirty="0">
                <a:solidFill>
                  <a:prstClr val="white"/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63" name="วงรี 62">
            <a:extLst>
              <a:ext uri="{FF2B5EF4-FFF2-40B4-BE49-F238E27FC236}">
                <a16:creationId xmlns:a16="http://schemas.microsoft.com/office/drawing/2014/main" xmlns="" id="{72C82A52-A7D9-4027-89E6-9EE7D3C6B13F}"/>
              </a:ext>
            </a:extLst>
          </p:cNvPr>
          <p:cNvSpPr/>
          <p:nvPr/>
        </p:nvSpPr>
        <p:spPr>
          <a:xfrm>
            <a:off x="9594576" y="3085249"/>
            <a:ext cx="587998" cy="587998"/>
          </a:xfrm>
          <a:prstGeom prst="ellipse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8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xmlns="" id="{20DA78D9-D5F1-4C25-A26A-36D3D6DD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14245" y="464227"/>
            <a:ext cx="11313864" cy="7536773"/>
          </a:xfrm>
          <a:prstGeom prst="rect">
            <a:avLst/>
          </a:prstGeom>
        </p:spPr>
      </p:pic>
      <p:sp>
        <p:nvSpPr>
          <p:cNvPr id="17" name="รูปแบบอิสระ: รูปร่าง 16">
            <a:extLst>
              <a:ext uri="{FF2B5EF4-FFF2-40B4-BE49-F238E27FC236}">
                <a16:creationId xmlns:a16="http://schemas.microsoft.com/office/drawing/2014/main" xmlns="" id="{686FBA88-46A9-4176-BDE9-1314E44EF2CC}"/>
              </a:ext>
            </a:extLst>
          </p:cNvPr>
          <p:cNvSpPr/>
          <p:nvPr/>
        </p:nvSpPr>
        <p:spPr>
          <a:xfrm>
            <a:off x="0" y="0"/>
            <a:ext cx="6904448" cy="6874048"/>
          </a:xfrm>
          <a:custGeom>
            <a:avLst/>
            <a:gdLst>
              <a:gd name="connsiteX0" fmla="*/ 3643684 w 7124700"/>
              <a:gd name="connsiteY0" fmla="*/ 635000 h 7124700"/>
              <a:gd name="connsiteX1" fmla="*/ 558800 w 7124700"/>
              <a:gd name="connsiteY1" fmla="*/ 3719884 h 7124700"/>
              <a:gd name="connsiteX2" fmla="*/ 3643684 w 7124700"/>
              <a:gd name="connsiteY2" fmla="*/ 6804768 h 7124700"/>
              <a:gd name="connsiteX3" fmla="*/ 6728568 w 7124700"/>
              <a:gd name="connsiteY3" fmla="*/ 3719884 h 7124700"/>
              <a:gd name="connsiteX4" fmla="*/ 3643684 w 7124700"/>
              <a:gd name="connsiteY4" fmla="*/ 635000 h 7124700"/>
              <a:gd name="connsiteX5" fmla="*/ 0 w 7124700"/>
              <a:gd name="connsiteY5" fmla="*/ 0 h 7124700"/>
              <a:gd name="connsiteX6" fmla="*/ 7124700 w 7124700"/>
              <a:gd name="connsiteY6" fmla="*/ 0 h 7124700"/>
              <a:gd name="connsiteX7" fmla="*/ 7124700 w 7124700"/>
              <a:gd name="connsiteY7" fmla="*/ 7124700 h 7124700"/>
              <a:gd name="connsiteX8" fmla="*/ 0 w 7124700"/>
              <a:gd name="connsiteY8" fmla="*/ 7124700 h 712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4700" h="7124700">
                <a:moveTo>
                  <a:pt x="3643684" y="635000"/>
                </a:moveTo>
                <a:cubicBezTo>
                  <a:pt x="1939950" y="635000"/>
                  <a:pt x="558800" y="2016150"/>
                  <a:pt x="558800" y="3719884"/>
                </a:cubicBezTo>
                <a:cubicBezTo>
                  <a:pt x="558800" y="5423618"/>
                  <a:pt x="1939950" y="6804768"/>
                  <a:pt x="3643684" y="6804768"/>
                </a:cubicBezTo>
                <a:cubicBezTo>
                  <a:pt x="5347418" y="6804768"/>
                  <a:pt x="6728568" y="5423618"/>
                  <a:pt x="6728568" y="3719884"/>
                </a:cubicBezTo>
                <a:cubicBezTo>
                  <a:pt x="6728568" y="2016150"/>
                  <a:pt x="5347418" y="635000"/>
                  <a:pt x="3643684" y="635000"/>
                </a:cubicBezTo>
                <a:close/>
                <a:moveTo>
                  <a:pt x="0" y="0"/>
                </a:moveTo>
                <a:lnTo>
                  <a:pt x="7124700" y="0"/>
                </a:lnTo>
                <a:lnTo>
                  <a:pt x="7124700" y="7124700"/>
                </a:lnTo>
                <a:lnTo>
                  <a:pt x="0" y="7124700"/>
                </a:lnTo>
                <a:close/>
              </a:path>
            </a:pathLst>
          </a:custGeom>
          <a:solidFill>
            <a:srgbClr val="2F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xmlns="" id="{740E06B9-F604-4B21-88C1-F3C85B6EE84D}"/>
              </a:ext>
            </a:extLst>
          </p:cNvPr>
          <p:cNvSpPr/>
          <p:nvPr/>
        </p:nvSpPr>
        <p:spPr>
          <a:xfrm>
            <a:off x="6658825" y="0"/>
            <a:ext cx="5655366" cy="6874049"/>
          </a:xfrm>
          <a:prstGeom prst="rect">
            <a:avLst/>
          </a:prstGeom>
          <a:solidFill>
            <a:srgbClr val="2F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xmlns="" id="{8C4D1780-CD7C-462B-8E81-4AA8E232E43E}"/>
              </a:ext>
            </a:extLst>
          </p:cNvPr>
          <p:cNvGrpSpPr/>
          <p:nvPr/>
        </p:nvGrpSpPr>
        <p:grpSpPr>
          <a:xfrm>
            <a:off x="6576167" y="979793"/>
            <a:ext cx="5154159" cy="6091001"/>
            <a:chOff x="-5362051" y="205257"/>
            <a:chExt cx="4971234" cy="6091001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xmlns="" id="{695D2A72-8EA9-4757-9769-27C5E4D6FC58}"/>
                </a:ext>
              </a:extLst>
            </p:cNvPr>
            <p:cNvSpPr/>
            <p:nvPr/>
          </p:nvSpPr>
          <p:spPr>
            <a:xfrm>
              <a:off x="-4680027" y="1680992"/>
              <a:ext cx="403487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ศาสนาย่อมเป็นหลักสำคัญสำหรับจะชี้ให้คนดำเนินให้ถูกทางว่าอย่างไร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จะเป็นทางควรประพฤติศาสนา 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ย่อมเป็นเครื่องทำให้คนมีความกล้าหาญเพราะมีความเชื่อมั่นอยู่ในศาสนาแล้ว 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ก็ไม่มีความกลัว ภัยอันตรายใด ๆ ศาสนาเป็นเครื่องประดับอันมีสิริยิ่งกว่าเครื่องประดับใด ๆ ทุกอย่าง เพราะว่า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ถ้าศาสนา มีประจำอยู่กับชุมนุมชนแล้ว นับว่าเป็นสิริแก่ชุมนุมชนนั้นยิ่งกว่าเครื่องประดับภายนอก</a:t>
              </a:r>
              <a:endPara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xmlns="" id="{3C001459-0419-4B99-8205-D9A0BBD47642}"/>
                </a:ext>
              </a:extLst>
            </p:cNvPr>
            <p:cNvSpPr/>
            <p:nvPr/>
          </p:nvSpPr>
          <p:spPr>
            <a:xfrm>
              <a:off x="-5362051" y="205257"/>
              <a:ext cx="497123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พระบาทสมเด็จพระมงกุฎเกล้าเจ้าอยู่หัว</a:t>
              </a:r>
            </a:p>
            <a:p>
              <a:pPr lvl="0" algn="ctr"/>
              <a:r>
                <a:rPr lang="th-TH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 รัชกาลที่ ๖ มีพระราชดำรัสไว้ว่า</a:t>
              </a:r>
              <a:endPara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xmlns="" id="{EDFFEEA4-C0CF-402B-A88B-F170C82F352D}"/>
                </a:ext>
              </a:extLst>
            </p:cNvPr>
            <p:cNvSpPr/>
            <p:nvPr/>
          </p:nvSpPr>
          <p:spPr>
            <a:xfrm>
              <a:off x="-3025976" y="4972819"/>
              <a:ext cx="72677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8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”</a:t>
              </a:r>
              <a:endPara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  <p:sp>
          <p:nvSpPr>
            <p:cNvPr id="43" name="สี่เหลี่ยมผืนผ้า 42">
              <a:extLst>
                <a:ext uri="{FF2B5EF4-FFF2-40B4-BE49-F238E27FC236}">
                  <a16:creationId xmlns:a16="http://schemas.microsoft.com/office/drawing/2014/main" xmlns="" id="{B74794A7-26B3-4399-9AC7-FE7918D6D1D6}"/>
                </a:ext>
              </a:extLst>
            </p:cNvPr>
            <p:cNvSpPr/>
            <p:nvPr/>
          </p:nvSpPr>
          <p:spPr>
            <a:xfrm>
              <a:off x="-3155813" y="1124490"/>
              <a:ext cx="72677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8000" dirty="0">
                  <a:solidFill>
                    <a:schemeClr val="bg1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“</a:t>
              </a:r>
              <a:endPara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7FE1D2DB-A54D-4257-BCE2-56B770A0A9F3}"/>
              </a:ext>
            </a:extLst>
          </p:cNvPr>
          <p:cNvGrpSpPr/>
          <p:nvPr/>
        </p:nvGrpSpPr>
        <p:grpSpPr>
          <a:xfrm>
            <a:off x="1204223" y="1921428"/>
            <a:ext cx="4504380" cy="1515596"/>
            <a:chOff x="788328" y="1158874"/>
            <a:chExt cx="4504380" cy="1515596"/>
          </a:xfrm>
        </p:grpSpPr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xmlns="" id="{8F95F6C3-CDFC-4EAF-8476-EE50478910B8}"/>
                </a:ext>
              </a:extLst>
            </p:cNvPr>
            <p:cNvSpPr/>
            <p:nvPr/>
          </p:nvSpPr>
          <p:spPr>
            <a:xfrm>
              <a:off x="788328" y="1158874"/>
              <a:ext cx="773829" cy="7738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xmlns="" id="{EFD8664C-F327-4FB6-A920-CFCCE426B708}"/>
                </a:ext>
              </a:extLst>
            </p:cNvPr>
            <p:cNvGrpSpPr/>
            <p:nvPr/>
          </p:nvGrpSpPr>
          <p:grpSpPr>
            <a:xfrm>
              <a:off x="1175243" y="1548236"/>
              <a:ext cx="4117465" cy="1126234"/>
              <a:chOff x="2034694" y="998478"/>
              <a:chExt cx="4117465" cy="1126234"/>
            </a:xfrm>
          </p:grpSpPr>
          <p:sp>
            <p:nvSpPr>
              <p:cNvPr id="3" name="สี่เหลี่ยมผืนผ้า: ตัดมุมด้านทแยง 2">
                <a:extLst>
                  <a:ext uri="{FF2B5EF4-FFF2-40B4-BE49-F238E27FC236}">
                    <a16:creationId xmlns:a16="http://schemas.microsoft.com/office/drawing/2014/main" xmlns="" id="{B3342DA8-ED62-45FD-9FAE-78C50B48612A}"/>
                  </a:ext>
                </a:extLst>
              </p:cNvPr>
              <p:cNvSpPr/>
              <p:nvPr/>
            </p:nvSpPr>
            <p:spPr>
              <a:xfrm>
                <a:off x="2034694" y="998478"/>
                <a:ext cx="4117465" cy="1126234"/>
              </a:xfrm>
              <a:prstGeom prst="snip2DiagRect">
                <a:avLst/>
              </a:prstGeom>
              <a:solidFill>
                <a:srgbClr val="2F4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" name="กล่องข้อความ 3">
                <a:extLst>
                  <a:ext uri="{FF2B5EF4-FFF2-40B4-BE49-F238E27FC236}">
                    <a16:creationId xmlns:a16="http://schemas.microsoft.com/office/drawing/2014/main" xmlns="" id="{D1A8F117-F9D6-4639-AFA0-4552813883AA}"/>
                  </a:ext>
                </a:extLst>
              </p:cNvPr>
              <p:cNvSpPr txBox="1"/>
              <p:nvPr/>
            </p:nvSpPr>
            <p:spPr>
              <a:xfrm>
                <a:off x="2325153" y="1099570"/>
                <a:ext cx="35365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th-TH" dirty="0">
                    <a:solidFill>
                      <a:prstClr val="white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ความสำคัญของศาสนา</a:t>
                </a:r>
              </a:p>
              <a:p>
                <a:pPr lvl="0" algn="ctr"/>
                <a:r>
                  <a:rPr lang="th-TH" dirty="0">
                    <a:solidFill>
                      <a:prstClr val="white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กับการดำเนินชีวิต</a:t>
                </a: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anit Medium" panose="00000600000000000000" pitchFamily="2" charset="-34"/>
                  <a:ea typeface="+mn-ea"/>
                  <a:cs typeface="Kanit Medium" panose="00000600000000000000" pitchFamily="2" charset="-34"/>
                </a:endParaRPr>
              </a:p>
            </p:txBody>
          </p:sp>
        </p:grpSp>
      </p:grp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D4BB348E-E298-4A89-8291-EB9C143C1501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34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C5DCDB48-7B38-497C-96D3-874DB38CA084}"/>
              </a:ext>
            </a:extLst>
          </p:cNvPr>
          <p:cNvSpPr/>
          <p:nvPr/>
        </p:nvSpPr>
        <p:spPr>
          <a:xfrm>
            <a:off x="-5362" y="4115780"/>
            <a:ext cx="12192000" cy="2073897"/>
          </a:xfrm>
          <a:prstGeom prst="rect">
            <a:avLst/>
          </a:prstGeom>
          <a:solidFill>
            <a:srgbClr val="E7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936501C5-E9CE-44EB-858E-ED5945652E4B}"/>
              </a:ext>
            </a:extLst>
          </p:cNvPr>
          <p:cNvGrpSpPr/>
          <p:nvPr/>
        </p:nvGrpSpPr>
        <p:grpSpPr>
          <a:xfrm>
            <a:off x="750576" y="2605034"/>
            <a:ext cx="2450144" cy="3049309"/>
            <a:chOff x="618601" y="2652169"/>
            <a:chExt cx="2450144" cy="3049309"/>
          </a:xfrm>
        </p:grpSpPr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xmlns="" id="{6F7FC7AB-B0E3-4079-B540-7735BD3B8313}"/>
                </a:ext>
              </a:extLst>
            </p:cNvPr>
            <p:cNvSpPr/>
            <p:nvPr/>
          </p:nvSpPr>
          <p:spPr>
            <a:xfrm>
              <a:off x="618601" y="3047015"/>
              <a:ext cx="2450144" cy="2654463"/>
            </a:xfrm>
            <a:prstGeom prst="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E6305BD0-8FDD-4FFE-BC30-38C267AFF4AB}"/>
                </a:ext>
              </a:extLst>
            </p:cNvPr>
            <p:cNvSpPr/>
            <p:nvPr/>
          </p:nvSpPr>
          <p:spPr>
            <a:xfrm>
              <a:off x="1077797" y="4058138"/>
              <a:ext cx="15536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ลักษณะที่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ถือธรรมชาติ </a:t>
              </a:r>
            </a:p>
          </p:txBody>
        </p:sp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xmlns="" id="{4FFBFD3B-9716-4C4E-BE7D-CC656B39ED93}"/>
                </a:ext>
              </a:extLst>
            </p:cNvPr>
            <p:cNvGrpSpPr/>
            <p:nvPr/>
          </p:nvGrpSpPr>
          <p:grpSpPr>
            <a:xfrm>
              <a:off x="1400215" y="2652169"/>
              <a:ext cx="941292" cy="1213921"/>
              <a:chOff x="1928191" y="2034209"/>
              <a:chExt cx="941292" cy="1213921"/>
            </a:xfrm>
            <a:solidFill>
              <a:srgbClr val="FFC000"/>
            </a:solidFill>
          </p:grpSpPr>
          <p:grpSp>
            <p:nvGrpSpPr>
              <p:cNvPr id="21" name="กลุ่ม 20">
                <a:extLst>
                  <a:ext uri="{FF2B5EF4-FFF2-40B4-BE49-F238E27FC236}">
                    <a16:creationId xmlns:a16="http://schemas.microsoft.com/office/drawing/2014/main" xmlns="" id="{FA292AA1-8F7C-4B29-8761-AB5A0A97A537}"/>
                  </a:ext>
                </a:extLst>
              </p:cNvPr>
              <p:cNvGrpSpPr/>
              <p:nvPr/>
            </p:nvGrpSpPr>
            <p:grpSpPr>
              <a:xfrm>
                <a:off x="1928191" y="2034209"/>
                <a:ext cx="941292" cy="1213921"/>
                <a:chOff x="3978233" y="1606775"/>
                <a:chExt cx="961902" cy="1295941"/>
              </a:xfrm>
              <a:grpFill/>
            </p:grpSpPr>
            <p:sp>
              <p:nvSpPr>
                <p:cNvPr id="12" name="สี่เหลี่ยมผืนผ้า 11">
                  <a:extLst>
                    <a:ext uri="{FF2B5EF4-FFF2-40B4-BE49-F238E27FC236}">
                      <a16:creationId xmlns:a16="http://schemas.microsoft.com/office/drawing/2014/main" xmlns="" id="{183B1244-2B99-449D-96E8-0B2747C4CD0E}"/>
                    </a:ext>
                  </a:extLst>
                </p:cNvPr>
                <p:cNvSpPr/>
                <p:nvPr/>
              </p:nvSpPr>
              <p:spPr>
                <a:xfrm>
                  <a:off x="3978233" y="1606775"/>
                  <a:ext cx="961902" cy="1066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" name="สามเหลี่ยมหน้าจั่ว 12">
                  <a:extLst>
                    <a:ext uri="{FF2B5EF4-FFF2-40B4-BE49-F238E27FC236}">
                      <a16:creationId xmlns:a16="http://schemas.microsoft.com/office/drawing/2014/main" xmlns="" id="{FDDC87A1-6DCA-4B18-8639-F910A5FB2C67}"/>
                    </a:ext>
                  </a:extLst>
                </p:cNvPr>
                <p:cNvSpPr/>
                <p:nvPr/>
              </p:nvSpPr>
              <p:spPr>
                <a:xfrm flipV="1">
                  <a:off x="4314542" y="2653334"/>
                  <a:ext cx="289283" cy="24938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xmlns="" id="{17B62493-3688-453F-B972-5934AB9013FB}"/>
                  </a:ext>
                </a:extLst>
              </p:cNvPr>
              <p:cNvSpPr txBox="1"/>
              <p:nvPr/>
            </p:nvSpPr>
            <p:spPr>
              <a:xfrm>
                <a:off x="2204941" y="2216210"/>
                <a:ext cx="356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Kanit Medium" panose="00000600000000000000" pitchFamily="2" charset="-34"/>
                    <a:cs typeface="Kanit Medium" panose="00000600000000000000" pitchFamily="2" charset="-34"/>
                  </a:rPr>
                  <a:t>1</a:t>
                </a:r>
                <a:endParaRPr lang="th-TH" sz="4000" dirty="0"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</p:grp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057760C2-735E-42A5-858A-761F46FE1DCD}"/>
              </a:ext>
            </a:extLst>
          </p:cNvPr>
          <p:cNvGrpSpPr/>
          <p:nvPr/>
        </p:nvGrpSpPr>
        <p:grpSpPr>
          <a:xfrm>
            <a:off x="3465911" y="2611267"/>
            <a:ext cx="2450144" cy="3046872"/>
            <a:chOff x="3333936" y="2658402"/>
            <a:chExt cx="2450144" cy="3046872"/>
          </a:xfrm>
        </p:grpSpPr>
        <p:sp>
          <p:nvSpPr>
            <p:cNvPr id="43" name="สี่เหลี่ยมผืนผ้า 42">
              <a:extLst>
                <a:ext uri="{FF2B5EF4-FFF2-40B4-BE49-F238E27FC236}">
                  <a16:creationId xmlns:a16="http://schemas.microsoft.com/office/drawing/2014/main" xmlns="" id="{8E94BA57-1C17-46DC-982D-940A679D3C5E}"/>
                </a:ext>
              </a:extLst>
            </p:cNvPr>
            <p:cNvSpPr/>
            <p:nvPr/>
          </p:nvSpPr>
          <p:spPr>
            <a:xfrm>
              <a:off x="3333936" y="3050811"/>
              <a:ext cx="2450144" cy="2654463"/>
            </a:xfrm>
            <a:prstGeom prst="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1B36A0BB-40F9-4749-A52C-46BD9C3AD78E}"/>
                </a:ext>
              </a:extLst>
            </p:cNvPr>
            <p:cNvSpPr/>
            <p:nvPr/>
          </p:nvSpPr>
          <p:spPr>
            <a:xfrm>
              <a:off x="3726785" y="4058138"/>
              <a:ext cx="16466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ลักษณะที่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ถือเทวดา หรือ</a:t>
              </a:r>
            </a:p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พระเป็นเจ้า</a:t>
              </a:r>
            </a:p>
          </p:txBody>
        </p:sp>
        <p:grpSp>
          <p:nvGrpSpPr>
            <p:cNvPr id="28" name="กลุ่ม 27">
              <a:extLst>
                <a:ext uri="{FF2B5EF4-FFF2-40B4-BE49-F238E27FC236}">
                  <a16:creationId xmlns:a16="http://schemas.microsoft.com/office/drawing/2014/main" xmlns="" id="{22EC44D6-296E-409A-87A8-879F9B7874D7}"/>
                </a:ext>
              </a:extLst>
            </p:cNvPr>
            <p:cNvGrpSpPr/>
            <p:nvPr/>
          </p:nvGrpSpPr>
          <p:grpSpPr>
            <a:xfrm>
              <a:off x="4098296" y="2658402"/>
              <a:ext cx="941292" cy="1213921"/>
              <a:chOff x="4065104" y="2004392"/>
              <a:chExt cx="941292" cy="1213921"/>
            </a:xfrm>
            <a:solidFill>
              <a:srgbClr val="FFC000"/>
            </a:solidFill>
          </p:grpSpPr>
          <p:grpSp>
            <p:nvGrpSpPr>
              <p:cNvPr id="23" name="กลุ่ม 22">
                <a:extLst>
                  <a:ext uri="{FF2B5EF4-FFF2-40B4-BE49-F238E27FC236}">
                    <a16:creationId xmlns:a16="http://schemas.microsoft.com/office/drawing/2014/main" xmlns="" id="{3A624D64-D7EC-4DA3-90D6-82B3F125F640}"/>
                  </a:ext>
                </a:extLst>
              </p:cNvPr>
              <p:cNvGrpSpPr/>
              <p:nvPr/>
            </p:nvGrpSpPr>
            <p:grpSpPr>
              <a:xfrm>
                <a:off x="4065104" y="2004392"/>
                <a:ext cx="941292" cy="1213921"/>
                <a:chOff x="3978233" y="1606775"/>
                <a:chExt cx="961902" cy="1295941"/>
              </a:xfrm>
              <a:grpFill/>
            </p:grpSpPr>
            <p:sp>
              <p:nvSpPr>
                <p:cNvPr id="24" name="สี่เหลี่ยมผืนผ้า 23">
                  <a:extLst>
                    <a:ext uri="{FF2B5EF4-FFF2-40B4-BE49-F238E27FC236}">
                      <a16:creationId xmlns:a16="http://schemas.microsoft.com/office/drawing/2014/main" xmlns="" id="{A4F0A095-AFB6-4A5B-8DC7-6FFC4B624E86}"/>
                    </a:ext>
                  </a:extLst>
                </p:cNvPr>
                <p:cNvSpPr/>
                <p:nvPr/>
              </p:nvSpPr>
              <p:spPr>
                <a:xfrm>
                  <a:off x="3978233" y="1606775"/>
                  <a:ext cx="961902" cy="1066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ามเหลี่ยมหน้าจั่ว 24">
                  <a:extLst>
                    <a:ext uri="{FF2B5EF4-FFF2-40B4-BE49-F238E27FC236}">
                      <a16:creationId xmlns:a16="http://schemas.microsoft.com/office/drawing/2014/main" xmlns="" id="{8D1DB9DC-36FB-4A0D-A993-DB9BB3A68598}"/>
                    </a:ext>
                  </a:extLst>
                </p:cNvPr>
                <p:cNvSpPr/>
                <p:nvPr/>
              </p:nvSpPr>
              <p:spPr>
                <a:xfrm flipV="1">
                  <a:off x="4314542" y="2653334"/>
                  <a:ext cx="289283" cy="24938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xmlns="" id="{E932D036-C2D9-46E1-BCDE-75D9C939461E}"/>
                  </a:ext>
                </a:extLst>
              </p:cNvPr>
              <p:cNvSpPr txBox="1"/>
              <p:nvPr/>
            </p:nvSpPr>
            <p:spPr>
              <a:xfrm>
                <a:off x="4313573" y="2186393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Kanit Medium" panose="00000600000000000000" pitchFamily="2" charset="-34"/>
                    <a:cs typeface="Kanit Medium" panose="00000600000000000000" pitchFamily="2" charset="-34"/>
                  </a:rPr>
                  <a:t>2</a:t>
                </a:r>
                <a:endParaRPr lang="th-TH" sz="4000" dirty="0"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</p:grp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F30B5255-43C9-444F-9A46-FE796860975E}"/>
              </a:ext>
            </a:extLst>
          </p:cNvPr>
          <p:cNvGrpSpPr/>
          <p:nvPr/>
        </p:nvGrpSpPr>
        <p:grpSpPr>
          <a:xfrm>
            <a:off x="6201115" y="2617157"/>
            <a:ext cx="2450144" cy="3037186"/>
            <a:chOff x="6069140" y="2664292"/>
            <a:chExt cx="2450144" cy="3037186"/>
          </a:xfrm>
        </p:grpSpPr>
        <p:sp>
          <p:nvSpPr>
            <p:cNvPr id="42" name="สี่เหลี่ยมผืนผ้า 41">
              <a:extLst>
                <a:ext uri="{FF2B5EF4-FFF2-40B4-BE49-F238E27FC236}">
                  <a16:creationId xmlns:a16="http://schemas.microsoft.com/office/drawing/2014/main" xmlns="" id="{51F3788F-66A5-4027-8451-21682E4D7E9A}"/>
                </a:ext>
              </a:extLst>
            </p:cNvPr>
            <p:cNvSpPr/>
            <p:nvPr/>
          </p:nvSpPr>
          <p:spPr>
            <a:xfrm>
              <a:off x="6069140" y="3047015"/>
              <a:ext cx="2450144" cy="2654463"/>
            </a:xfrm>
            <a:prstGeom prst="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84B383C4-90D0-4644-9445-69C44A70D0C3}"/>
                </a:ext>
              </a:extLst>
            </p:cNvPr>
            <p:cNvSpPr/>
            <p:nvPr/>
          </p:nvSpPr>
          <p:spPr>
            <a:xfrm>
              <a:off x="6244941" y="4064028"/>
              <a:ext cx="206659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ลักษณะที่</a:t>
              </a:r>
              <a:b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</a:br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ถือการประพฤติศีล</a:t>
              </a:r>
            </a:p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และวัตร</a:t>
              </a:r>
            </a:p>
          </p:txBody>
        </p:sp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xmlns="" id="{0035ECE1-E35A-4E3B-83F9-834BFD478E73}"/>
                </a:ext>
              </a:extLst>
            </p:cNvPr>
            <p:cNvGrpSpPr/>
            <p:nvPr/>
          </p:nvGrpSpPr>
          <p:grpSpPr>
            <a:xfrm>
              <a:off x="6826446" y="2664292"/>
              <a:ext cx="941292" cy="1213921"/>
              <a:chOff x="4065104" y="2004392"/>
              <a:chExt cx="941292" cy="1213921"/>
            </a:xfrm>
            <a:solidFill>
              <a:srgbClr val="FFC000"/>
            </a:solidFill>
          </p:grpSpPr>
          <p:grpSp>
            <p:nvGrpSpPr>
              <p:cNvPr id="30" name="กลุ่ม 29">
                <a:extLst>
                  <a:ext uri="{FF2B5EF4-FFF2-40B4-BE49-F238E27FC236}">
                    <a16:creationId xmlns:a16="http://schemas.microsoft.com/office/drawing/2014/main" xmlns="" id="{6ACC3E8D-62B1-4C37-B2A0-F4672DF0418B}"/>
                  </a:ext>
                </a:extLst>
              </p:cNvPr>
              <p:cNvGrpSpPr/>
              <p:nvPr/>
            </p:nvGrpSpPr>
            <p:grpSpPr>
              <a:xfrm>
                <a:off x="4065104" y="2004392"/>
                <a:ext cx="941292" cy="1213921"/>
                <a:chOff x="3978233" y="1606775"/>
                <a:chExt cx="961902" cy="1295941"/>
              </a:xfrm>
              <a:grpFill/>
            </p:grpSpPr>
            <p:sp>
              <p:nvSpPr>
                <p:cNvPr id="32" name="สี่เหลี่ยมผืนผ้า 31">
                  <a:extLst>
                    <a:ext uri="{FF2B5EF4-FFF2-40B4-BE49-F238E27FC236}">
                      <a16:creationId xmlns:a16="http://schemas.microsoft.com/office/drawing/2014/main" xmlns="" id="{2EF3515F-C682-4D7B-93EF-999E1165EAA3}"/>
                    </a:ext>
                  </a:extLst>
                </p:cNvPr>
                <p:cNvSpPr/>
                <p:nvPr/>
              </p:nvSpPr>
              <p:spPr>
                <a:xfrm>
                  <a:off x="3978233" y="1606775"/>
                  <a:ext cx="961902" cy="1066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สามเหลี่ยมหน้าจั่ว 32">
                  <a:extLst>
                    <a:ext uri="{FF2B5EF4-FFF2-40B4-BE49-F238E27FC236}">
                      <a16:creationId xmlns:a16="http://schemas.microsoft.com/office/drawing/2014/main" xmlns="" id="{FB06879C-1A14-4301-A9D3-0831C28F4AE7}"/>
                    </a:ext>
                  </a:extLst>
                </p:cNvPr>
                <p:cNvSpPr/>
                <p:nvPr/>
              </p:nvSpPr>
              <p:spPr>
                <a:xfrm flipV="1">
                  <a:off x="4314542" y="2653334"/>
                  <a:ext cx="289283" cy="24938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1" name="กล่องข้อความ 30">
                <a:extLst>
                  <a:ext uri="{FF2B5EF4-FFF2-40B4-BE49-F238E27FC236}">
                    <a16:creationId xmlns:a16="http://schemas.microsoft.com/office/drawing/2014/main" xmlns="" id="{E729CE32-B575-4EF7-A11A-CA62FB6C8DBD}"/>
                  </a:ext>
                </a:extLst>
              </p:cNvPr>
              <p:cNvSpPr txBox="1"/>
              <p:nvPr/>
            </p:nvSpPr>
            <p:spPr>
              <a:xfrm>
                <a:off x="4313573" y="2186393"/>
                <a:ext cx="453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Kanit Medium" panose="00000600000000000000" pitchFamily="2" charset="-34"/>
                    <a:cs typeface="Kanit Medium" panose="00000600000000000000" pitchFamily="2" charset="-34"/>
                  </a:rPr>
                  <a:t>3</a:t>
                </a:r>
                <a:endParaRPr lang="th-TH" sz="4000" dirty="0"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</p:grp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5F0D6ACA-8654-47DC-A91C-55AB4A965075}"/>
              </a:ext>
            </a:extLst>
          </p:cNvPr>
          <p:cNvGrpSpPr/>
          <p:nvPr/>
        </p:nvGrpSpPr>
        <p:grpSpPr>
          <a:xfrm>
            <a:off x="8923801" y="2617156"/>
            <a:ext cx="2450144" cy="3025589"/>
            <a:chOff x="8791826" y="2664291"/>
            <a:chExt cx="2450144" cy="3025589"/>
          </a:xfrm>
        </p:grpSpPr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xmlns="" id="{5A48C48F-AC90-4D37-958A-5E0D161D7217}"/>
                </a:ext>
              </a:extLst>
            </p:cNvPr>
            <p:cNvSpPr/>
            <p:nvPr/>
          </p:nvSpPr>
          <p:spPr>
            <a:xfrm>
              <a:off x="8791826" y="3035417"/>
              <a:ext cx="2450144" cy="2654463"/>
            </a:xfrm>
            <a:prstGeom prst="rect">
              <a:avLst/>
            </a:prstGeom>
            <a:solidFill>
              <a:srgbClr val="2F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FBB4A419-8DC2-40D9-9425-503F618E999A}"/>
                </a:ext>
              </a:extLst>
            </p:cNvPr>
            <p:cNvSpPr/>
            <p:nvPr/>
          </p:nvSpPr>
          <p:spPr>
            <a:xfrm>
              <a:off x="8880458" y="4064028"/>
              <a:ext cx="222368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ลักษณะที่นิยมการรู้</a:t>
              </a:r>
            </a:p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หลักปรัชญา</a:t>
              </a:r>
            </a:p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เป็นหลักการพ้นทุกข์</a:t>
              </a:r>
            </a:p>
            <a:p>
              <a:pPr algn="ctr"/>
              <a:r>
                <a:rPr lang="th-TH" sz="2000" dirty="0">
                  <a:solidFill>
                    <a:schemeClr val="bg1"/>
                  </a:solidFill>
                  <a:latin typeface="Kanit Light" panose="00000400000000000000" pitchFamily="2" charset="-34"/>
                  <a:cs typeface="Kanit Light" panose="00000400000000000000" pitchFamily="2" charset="-34"/>
                </a:rPr>
                <a:t>เป็นเป้าหมาย</a:t>
              </a:r>
            </a:p>
          </p:txBody>
        </p:sp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xmlns="" id="{3B9C9BB8-EBAD-4DE4-B752-23CC28990DBF}"/>
                </a:ext>
              </a:extLst>
            </p:cNvPr>
            <p:cNvGrpSpPr/>
            <p:nvPr/>
          </p:nvGrpSpPr>
          <p:grpSpPr>
            <a:xfrm>
              <a:off x="9540509" y="2664291"/>
              <a:ext cx="941292" cy="1213921"/>
              <a:chOff x="4065104" y="2004392"/>
              <a:chExt cx="941292" cy="1213921"/>
            </a:xfrm>
            <a:solidFill>
              <a:srgbClr val="FFC000"/>
            </a:solidFill>
          </p:grpSpPr>
          <p:grpSp>
            <p:nvGrpSpPr>
              <p:cNvPr id="35" name="กลุ่ม 34">
                <a:extLst>
                  <a:ext uri="{FF2B5EF4-FFF2-40B4-BE49-F238E27FC236}">
                    <a16:creationId xmlns:a16="http://schemas.microsoft.com/office/drawing/2014/main" xmlns="" id="{65E35D99-A059-495A-98FA-8F35280E54F8}"/>
                  </a:ext>
                </a:extLst>
              </p:cNvPr>
              <p:cNvGrpSpPr/>
              <p:nvPr/>
            </p:nvGrpSpPr>
            <p:grpSpPr>
              <a:xfrm>
                <a:off x="4065104" y="2004392"/>
                <a:ext cx="941292" cy="1213921"/>
                <a:chOff x="3978233" y="1606775"/>
                <a:chExt cx="961902" cy="1295941"/>
              </a:xfrm>
              <a:grpFill/>
            </p:grpSpPr>
            <p:sp>
              <p:nvSpPr>
                <p:cNvPr id="37" name="สี่เหลี่ยมผืนผ้า 36">
                  <a:extLst>
                    <a:ext uri="{FF2B5EF4-FFF2-40B4-BE49-F238E27FC236}">
                      <a16:creationId xmlns:a16="http://schemas.microsoft.com/office/drawing/2014/main" xmlns="" id="{C608A221-135C-4E28-9B83-B34C376D9088}"/>
                    </a:ext>
                  </a:extLst>
                </p:cNvPr>
                <p:cNvSpPr/>
                <p:nvPr/>
              </p:nvSpPr>
              <p:spPr>
                <a:xfrm>
                  <a:off x="3978233" y="1606775"/>
                  <a:ext cx="961902" cy="10661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" name="สามเหลี่ยมหน้าจั่ว 37">
                  <a:extLst>
                    <a:ext uri="{FF2B5EF4-FFF2-40B4-BE49-F238E27FC236}">
                      <a16:creationId xmlns:a16="http://schemas.microsoft.com/office/drawing/2014/main" xmlns="" id="{3B035E30-2897-4A49-856E-03E1E95C6D86}"/>
                    </a:ext>
                  </a:extLst>
                </p:cNvPr>
                <p:cNvSpPr/>
                <p:nvPr/>
              </p:nvSpPr>
              <p:spPr>
                <a:xfrm flipV="1">
                  <a:off x="4314542" y="2653334"/>
                  <a:ext cx="289283" cy="24938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xmlns="" id="{1DBB3E79-A676-4FD7-801D-A7C42B2CE577}"/>
                  </a:ext>
                </a:extLst>
              </p:cNvPr>
              <p:cNvSpPr txBox="1"/>
              <p:nvPr/>
            </p:nvSpPr>
            <p:spPr>
              <a:xfrm>
                <a:off x="4313573" y="2186393"/>
                <a:ext cx="463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Kanit Medium" panose="00000600000000000000" pitchFamily="2" charset="-34"/>
                    <a:cs typeface="Kanit Medium" panose="00000600000000000000" pitchFamily="2" charset="-34"/>
                  </a:rPr>
                  <a:t>4</a:t>
                </a:r>
                <a:endParaRPr lang="th-TH" sz="4000" dirty="0"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</p:grp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xmlns="" id="{462A52C6-708C-48AF-8F86-2C771DC9B0DF}"/>
              </a:ext>
            </a:extLst>
          </p:cNvPr>
          <p:cNvGrpSpPr/>
          <p:nvPr/>
        </p:nvGrpSpPr>
        <p:grpSpPr>
          <a:xfrm>
            <a:off x="992514" y="535757"/>
            <a:ext cx="10015336" cy="1675529"/>
            <a:chOff x="992514" y="535757"/>
            <a:chExt cx="10015336" cy="1675529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xmlns="" id="{22DEFD93-4E72-4BF9-A284-3A186D210C0E}"/>
                </a:ext>
              </a:extLst>
            </p:cNvPr>
            <p:cNvGrpSpPr/>
            <p:nvPr/>
          </p:nvGrpSpPr>
          <p:grpSpPr>
            <a:xfrm>
              <a:off x="992514" y="535757"/>
              <a:ext cx="2811502" cy="1675529"/>
              <a:chOff x="992514" y="535757"/>
              <a:chExt cx="2811502" cy="1675529"/>
            </a:xfrm>
          </p:grpSpPr>
          <p:sp>
            <p:nvSpPr>
              <p:cNvPr id="45" name="วงรี 44">
                <a:extLst>
                  <a:ext uri="{FF2B5EF4-FFF2-40B4-BE49-F238E27FC236}">
                    <a16:creationId xmlns:a16="http://schemas.microsoft.com/office/drawing/2014/main" xmlns="" id="{E15DC696-A7EC-4F38-9BF5-FADA35A89699}"/>
                  </a:ext>
                </a:extLst>
              </p:cNvPr>
              <p:cNvSpPr/>
              <p:nvPr/>
            </p:nvSpPr>
            <p:spPr>
              <a:xfrm>
                <a:off x="992514" y="535757"/>
                <a:ext cx="773829" cy="7738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" name="กลุ่ม 4">
                <a:extLst>
                  <a:ext uri="{FF2B5EF4-FFF2-40B4-BE49-F238E27FC236}">
                    <a16:creationId xmlns:a16="http://schemas.microsoft.com/office/drawing/2014/main" xmlns="" id="{6B030AD1-AC42-466E-86B0-643C73F52F33}"/>
                  </a:ext>
                </a:extLst>
              </p:cNvPr>
              <p:cNvGrpSpPr/>
              <p:nvPr/>
            </p:nvGrpSpPr>
            <p:grpSpPr>
              <a:xfrm>
                <a:off x="1340216" y="866245"/>
                <a:ext cx="2463800" cy="1345041"/>
                <a:chOff x="2034694" y="719895"/>
                <a:chExt cx="2463800" cy="1345041"/>
              </a:xfrm>
            </p:grpSpPr>
            <p:sp>
              <p:nvSpPr>
                <p:cNvPr id="6" name="สี่เหลี่ยมผืนผ้า: ตัดมุมด้านทแยง 5">
                  <a:extLst>
                    <a:ext uri="{FF2B5EF4-FFF2-40B4-BE49-F238E27FC236}">
                      <a16:creationId xmlns:a16="http://schemas.microsoft.com/office/drawing/2014/main" xmlns="" id="{4BB86E40-3460-43A9-AC92-7D174F337DAD}"/>
                    </a:ext>
                  </a:extLst>
                </p:cNvPr>
                <p:cNvSpPr/>
                <p:nvPr/>
              </p:nvSpPr>
              <p:spPr>
                <a:xfrm>
                  <a:off x="2034694" y="719895"/>
                  <a:ext cx="2463800" cy="1345041"/>
                </a:xfrm>
                <a:prstGeom prst="snip2DiagRect">
                  <a:avLst/>
                </a:prstGeom>
                <a:solidFill>
                  <a:srgbClr val="2F41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" name="กล่องข้อความ 6">
                  <a:extLst>
                    <a:ext uri="{FF2B5EF4-FFF2-40B4-BE49-F238E27FC236}">
                      <a16:creationId xmlns:a16="http://schemas.microsoft.com/office/drawing/2014/main" xmlns="" id="{D0ACE82A-99AC-4E6B-8AFA-C1F13630D8F2}"/>
                    </a:ext>
                  </a:extLst>
                </p:cNvPr>
                <p:cNvSpPr txBox="1"/>
                <p:nvPr/>
              </p:nvSpPr>
              <p:spPr>
                <a:xfrm>
                  <a:off x="2370355" y="915363"/>
                  <a:ext cx="179247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dirty="0">
                      <a:solidFill>
                        <a:schemeClr val="bg1"/>
                      </a:solidFill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ลักษณะ</a:t>
                  </a:r>
                </a:p>
                <a:p>
                  <a:pPr algn="ctr"/>
                  <a:r>
                    <a:rPr lang="th-TH" dirty="0">
                      <a:solidFill>
                        <a:schemeClr val="bg1"/>
                      </a:solidFill>
                      <a:latin typeface="Kanit Medium" panose="00000600000000000000" pitchFamily="2" charset="-34"/>
                      <a:cs typeface="Kanit Medium" panose="00000600000000000000" pitchFamily="2" charset="-34"/>
                    </a:rPr>
                    <a:t>ของศาสนา</a:t>
                  </a:r>
                </a:p>
              </p:txBody>
            </p:sp>
          </p:grpSp>
        </p:grpSp>
        <p:sp>
          <p:nvSpPr>
            <p:cNvPr id="39" name="สี่เหลี่ยมผืนผ้า 38">
              <a:extLst>
                <a:ext uri="{FF2B5EF4-FFF2-40B4-BE49-F238E27FC236}">
                  <a16:creationId xmlns:a16="http://schemas.microsoft.com/office/drawing/2014/main" xmlns="" id="{842E8108-2988-4E29-BE61-606C416CDB48}"/>
                </a:ext>
              </a:extLst>
            </p:cNvPr>
            <p:cNvSpPr/>
            <p:nvPr/>
          </p:nvSpPr>
          <p:spPr>
            <a:xfrm>
              <a:off x="4189103" y="1097157"/>
              <a:ext cx="68187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Kanit Light" panose="00000400000000000000" pitchFamily="2" charset="-34"/>
                  <a:cs typeface="Kanit Light" panose="00000400000000000000" pitchFamily="2" charset="-34"/>
                </a:rPr>
                <a:t>ลัทธิศาสนาที่มีตั้งแต่โบราณกาล มีลักษณะความเชื่อและการนับถือแตกต่างกัน ท่านพุทธทาสภิกขุได้สรุปไว้ 4 ประการ ได้แก่</a:t>
              </a:r>
            </a:p>
          </p:txBody>
        </p:sp>
      </p:grp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xmlns="" id="{3CC173E2-12C1-4FA3-99FF-05B32664FF37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703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4CDAB33F-23DA-40BF-A8AE-21CAA6C0789A}"/>
              </a:ext>
            </a:extLst>
          </p:cNvPr>
          <p:cNvSpPr/>
          <p:nvPr/>
        </p:nvSpPr>
        <p:spPr>
          <a:xfrm>
            <a:off x="-76726" y="-44504"/>
            <a:ext cx="12357626" cy="6991404"/>
          </a:xfrm>
          <a:prstGeom prst="rect">
            <a:avLst/>
          </a:prstGeom>
          <a:solidFill>
            <a:srgbClr val="F0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xmlns="" id="{8F27085A-83C5-4E99-9367-237ED0794D99}"/>
              </a:ext>
            </a:extLst>
          </p:cNvPr>
          <p:cNvSpPr/>
          <p:nvPr/>
        </p:nvSpPr>
        <p:spPr>
          <a:xfrm>
            <a:off x="-76726" y="-44504"/>
            <a:ext cx="12357626" cy="7036399"/>
          </a:xfrm>
          <a:prstGeom prst="rect">
            <a:avLst/>
          </a:prstGeom>
          <a:solidFill>
            <a:srgbClr val="00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4BCD85CC-BA55-4050-B859-0C50AB8592A7}"/>
              </a:ext>
            </a:extLst>
          </p:cNvPr>
          <p:cNvSpPr/>
          <p:nvPr/>
        </p:nvSpPr>
        <p:spPr>
          <a:xfrm>
            <a:off x="3608018" y="6285564"/>
            <a:ext cx="4686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โดยศาสตราจารย์ ดร.จำนงค์ อดิวัฒนสิทธิ์ 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xmlns="" id="{3ACDF8AD-E96B-4E1A-8E01-0C5F9AE0DD26}"/>
              </a:ext>
            </a:extLst>
          </p:cNvPr>
          <p:cNvGrpSpPr/>
          <p:nvPr/>
        </p:nvGrpSpPr>
        <p:grpSpPr>
          <a:xfrm>
            <a:off x="924155" y="2795832"/>
            <a:ext cx="1804107" cy="1804107"/>
            <a:chOff x="924155" y="2795832"/>
            <a:chExt cx="1804107" cy="1804107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xmlns="" id="{22E0F90D-557B-4DEC-A5E7-B4D3F325F2DD}"/>
                </a:ext>
              </a:extLst>
            </p:cNvPr>
            <p:cNvGrpSpPr/>
            <p:nvPr/>
          </p:nvGrpSpPr>
          <p:grpSpPr>
            <a:xfrm>
              <a:off x="924155" y="2795832"/>
              <a:ext cx="1804107" cy="1804107"/>
              <a:chOff x="2850468" y="2526943"/>
              <a:chExt cx="1804107" cy="1804107"/>
            </a:xfrm>
          </p:grpSpPr>
          <p:sp>
            <p:nvSpPr>
              <p:cNvPr id="10" name="สี่เหลี่ยมผืนผ้า: มุมมน 9">
                <a:extLst>
                  <a:ext uri="{FF2B5EF4-FFF2-40B4-BE49-F238E27FC236}">
                    <a16:creationId xmlns:a16="http://schemas.microsoft.com/office/drawing/2014/main" xmlns="" id="{956B65A6-2E13-4300-B11C-F59A97A1AA31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9" name="สี่เหลี่ยมผืนผ้า 8">
                <a:extLst>
                  <a:ext uri="{FF2B5EF4-FFF2-40B4-BE49-F238E27FC236}">
                    <a16:creationId xmlns:a16="http://schemas.microsoft.com/office/drawing/2014/main" xmlns="" id="{4DE82773-FB3B-412F-A355-E7B3313115D1}"/>
                  </a:ext>
                </a:extLst>
              </p:cNvPr>
              <p:cNvSpPr/>
              <p:nvPr/>
            </p:nvSpPr>
            <p:spPr>
              <a:xfrm>
                <a:off x="3199326" y="3075054"/>
                <a:ext cx="11063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มีความ</a:t>
                </a:r>
                <a:b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</a:br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ศักดิ์สิทธิ์</a:t>
                </a:r>
              </a:p>
            </p:txBody>
          </p:sp>
        </p:grp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xmlns="" id="{31028E09-4926-43AB-9FDD-05C75AA1CFB4}"/>
                </a:ext>
              </a:extLst>
            </p:cNvPr>
            <p:cNvSpPr txBox="1"/>
            <p:nvPr/>
          </p:nvSpPr>
          <p:spPr>
            <a:xfrm>
              <a:off x="1700134" y="2991822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1.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xmlns="" id="{A17D9463-731B-4431-9876-140CB498A94E}"/>
              </a:ext>
            </a:extLst>
          </p:cNvPr>
          <p:cNvGrpSpPr/>
          <p:nvPr/>
        </p:nvGrpSpPr>
        <p:grpSpPr>
          <a:xfrm>
            <a:off x="2357814" y="1360682"/>
            <a:ext cx="1804107" cy="1804107"/>
            <a:chOff x="2357814" y="1424480"/>
            <a:chExt cx="1804107" cy="1804107"/>
          </a:xfrm>
        </p:grpSpPr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xmlns="" id="{A6CF8E22-693F-4D0C-92F8-6B139DD82D80}"/>
                </a:ext>
              </a:extLst>
            </p:cNvPr>
            <p:cNvGrpSpPr/>
            <p:nvPr/>
          </p:nvGrpSpPr>
          <p:grpSpPr>
            <a:xfrm>
              <a:off x="2357814" y="1424480"/>
              <a:ext cx="1804107" cy="1804107"/>
              <a:chOff x="2850468" y="2526943"/>
              <a:chExt cx="1804107" cy="1804107"/>
            </a:xfrm>
          </p:grpSpPr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:a16="http://schemas.microsoft.com/office/drawing/2014/main" xmlns="" id="{C79A6FEF-693B-4BA6-9C7D-919DBF8A705F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4" name="สี่เหลี่ยมผืนผ้า 13">
                <a:extLst>
                  <a:ext uri="{FF2B5EF4-FFF2-40B4-BE49-F238E27FC236}">
                    <a16:creationId xmlns:a16="http://schemas.microsoft.com/office/drawing/2014/main" xmlns="" id="{26E95AD2-FD83-417D-85FB-B0D67EAC2891}"/>
                  </a:ext>
                </a:extLst>
              </p:cNvPr>
              <p:cNvSpPr/>
              <p:nvPr/>
            </p:nvSpPr>
            <p:spPr>
              <a:xfrm>
                <a:off x="3018986" y="3349577"/>
                <a:ext cx="14670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</a:t>
                </a:r>
                <a:r>
                  <a:rPr lang="th-TH" sz="2000" dirty="0" err="1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ศา</a:t>
                </a:r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สนธรรม</a:t>
                </a:r>
              </a:p>
            </p:txBody>
          </p:sp>
        </p:grp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xmlns="" id="{025F428E-4D5D-4F93-A0FB-8C34E045AFD9}"/>
                </a:ext>
              </a:extLst>
            </p:cNvPr>
            <p:cNvSpPr txBox="1"/>
            <p:nvPr/>
          </p:nvSpPr>
          <p:spPr>
            <a:xfrm>
              <a:off x="3101905" y="1897053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2.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xmlns="" id="{B883EF9F-2905-4112-969F-9368C1334C25}"/>
              </a:ext>
            </a:extLst>
          </p:cNvPr>
          <p:cNvGrpSpPr/>
          <p:nvPr/>
        </p:nvGrpSpPr>
        <p:grpSpPr>
          <a:xfrm>
            <a:off x="3787037" y="2795831"/>
            <a:ext cx="1804107" cy="1804107"/>
            <a:chOff x="3787037" y="2795831"/>
            <a:chExt cx="1804107" cy="1804107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xmlns="" id="{82C467F5-7877-4C3D-A43F-98ACAFCFD79F}"/>
                </a:ext>
              </a:extLst>
            </p:cNvPr>
            <p:cNvGrpSpPr/>
            <p:nvPr/>
          </p:nvGrpSpPr>
          <p:grpSpPr>
            <a:xfrm>
              <a:off x="3787037" y="2795831"/>
              <a:ext cx="1804107" cy="1804107"/>
              <a:chOff x="2850468" y="2526943"/>
              <a:chExt cx="1804107" cy="1804107"/>
            </a:xfrm>
          </p:grpSpPr>
          <p:sp>
            <p:nvSpPr>
              <p:cNvPr id="20" name="สี่เหลี่ยมผืนผ้า: มุมมน 19">
                <a:extLst>
                  <a:ext uri="{FF2B5EF4-FFF2-40B4-BE49-F238E27FC236}">
                    <a16:creationId xmlns:a16="http://schemas.microsoft.com/office/drawing/2014/main" xmlns="" id="{750DE453-1DC4-4F88-B72F-7FB1AC56C093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1" name="สี่เหลี่ยมผืนผ้า 20">
                <a:extLst>
                  <a:ext uri="{FF2B5EF4-FFF2-40B4-BE49-F238E27FC236}">
                    <a16:creationId xmlns:a16="http://schemas.microsoft.com/office/drawing/2014/main" xmlns="" id="{B71BF274-860C-4897-BDAC-E6590478EB42}"/>
                  </a:ext>
                </a:extLst>
              </p:cNvPr>
              <p:cNvSpPr/>
              <p:nvPr/>
            </p:nvSpPr>
            <p:spPr>
              <a:xfrm>
                <a:off x="3257613" y="3361263"/>
                <a:ext cx="10294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มีศาสนา</a:t>
                </a:r>
              </a:p>
            </p:txBody>
          </p:sp>
        </p:grpSp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xmlns="" id="{13961786-EBC3-4021-ADA8-4DF0D91ED8D6}"/>
                </a:ext>
              </a:extLst>
            </p:cNvPr>
            <p:cNvSpPr txBox="1"/>
            <p:nvPr/>
          </p:nvSpPr>
          <p:spPr>
            <a:xfrm>
              <a:off x="4506951" y="3345012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3.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xmlns="" id="{20F16C80-A747-4A7A-8136-07C9B6F8A1C2}"/>
              </a:ext>
            </a:extLst>
          </p:cNvPr>
          <p:cNvGrpSpPr/>
          <p:nvPr/>
        </p:nvGrpSpPr>
        <p:grpSpPr>
          <a:xfrm>
            <a:off x="2368449" y="4203849"/>
            <a:ext cx="1804107" cy="1804107"/>
            <a:chOff x="2357816" y="4140051"/>
            <a:chExt cx="1804107" cy="1804107"/>
          </a:xfrm>
        </p:grpSpPr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xmlns="" id="{76E46464-4E19-466A-A5A1-69EBAF52448D}"/>
                </a:ext>
              </a:extLst>
            </p:cNvPr>
            <p:cNvGrpSpPr/>
            <p:nvPr/>
          </p:nvGrpSpPr>
          <p:grpSpPr>
            <a:xfrm>
              <a:off x="2357816" y="4140051"/>
              <a:ext cx="1804107" cy="1804107"/>
              <a:chOff x="2850468" y="2526943"/>
              <a:chExt cx="1804107" cy="1804107"/>
            </a:xfrm>
          </p:grpSpPr>
          <p:sp>
            <p:nvSpPr>
              <p:cNvPr id="17" name="สี่เหลี่ยมผืนผ้า: มุมมน 16">
                <a:extLst>
                  <a:ext uri="{FF2B5EF4-FFF2-40B4-BE49-F238E27FC236}">
                    <a16:creationId xmlns:a16="http://schemas.microsoft.com/office/drawing/2014/main" xmlns="" id="{9E84A8AC-62D2-4842-8DF2-4915170A45F9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สี่เหลี่ยมผืนผ้า 17">
                <a:extLst>
                  <a:ext uri="{FF2B5EF4-FFF2-40B4-BE49-F238E27FC236}">
                    <a16:creationId xmlns:a16="http://schemas.microsoft.com/office/drawing/2014/main" xmlns="" id="{EA007CCC-096D-4E73-B3F0-8ECB70782A2B}"/>
                  </a:ext>
                </a:extLst>
              </p:cNvPr>
              <p:cNvSpPr/>
              <p:nvPr/>
            </p:nvSpPr>
            <p:spPr>
              <a:xfrm>
                <a:off x="2952519" y="3296675"/>
                <a:ext cx="15359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</a:t>
                </a:r>
                <a:r>
                  <a:rPr lang="th-TH" sz="2000" dirty="0" err="1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ศา</a:t>
                </a:r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สนบุคคล</a:t>
                </a:r>
              </a:p>
            </p:txBody>
          </p:sp>
        </p:grp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xmlns="" id="{91FE4855-968C-4F2C-AFF5-384C87520F5E}"/>
                </a:ext>
              </a:extLst>
            </p:cNvPr>
            <p:cNvSpPr txBox="1"/>
            <p:nvPr/>
          </p:nvSpPr>
          <p:spPr>
            <a:xfrm>
              <a:off x="3019364" y="4579551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4.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xmlns="" id="{C41B7D36-E128-4310-962C-F6F740CAAAE7}"/>
              </a:ext>
            </a:extLst>
          </p:cNvPr>
          <p:cNvGrpSpPr/>
          <p:nvPr/>
        </p:nvGrpSpPr>
        <p:grpSpPr>
          <a:xfrm>
            <a:off x="6462838" y="2756426"/>
            <a:ext cx="1804107" cy="1804107"/>
            <a:chOff x="6462838" y="2756426"/>
            <a:chExt cx="1804107" cy="1804107"/>
          </a:xfrm>
        </p:grpSpPr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xmlns="" id="{1E412709-17D2-49C4-9D69-51CC89EB44CA}"/>
                </a:ext>
              </a:extLst>
            </p:cNvPr>
            <p:cNvGrpSpPr/>
            <p:nvPr/>
          </p:nvGrpSpPr>
          <p:grpSpPr>
            <a:xfrm>
              <a:off x="6462838" y="2756426"/>
              <a:ext cx="1804107" cy="1804107"/>
              <a:chOff x="2850468" y="2526943"/>
              <a:chExt cx="1804107" cy="1804107"/>
            </a:xfrm>
          </p:grpSpPr>
          <p:sp>
            <p:nvSpPr>
              <p:cNvPr id="23" name="สี่เหลี่ยมผืนผ้า: มุมมน 22">
                <a:extLst>
                  <a:ext uri="{FF2B5EF4-FFF2-40B4-BE49-F238E27FC236}">
                    <a16:creationId xmlns:a16="http://schemas.microsoft.com/office/drawing/2014/main" xmlns="" id="{A53DA16B-BBFB-494C-9AD3-AB44B4C98766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23">
                <a:extLst>
                  <a:ext uri="{FF2B5EF4-FFF2-40B4-BE49-F238E27FC236}">
                    <a16:creationId xmlns:a16="http://schemas.microsoft.com/office/drawing/2014/main" xmlns="" id="{CC607DC9-44C5-479E-850B-CF9376DB14DA}"/>
                  </a:ext>
                </a:extLst>
              </p:cNvPr>
              <p:cNvSpPr/>
              <p:nvPr/>
            </p:nvSpPr>
            <p:spPr>
              <a:xfrm>
                <a:off x="3239479" y="3400668"/>
                <a:ext cx="10310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มีศรัทธา</a:t>
                </a:r>
              </a:p>
            </p:txBody>
          </p:sp>
        </p:grp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xmlns="" id="{9B6803A1-4536-4DA9-9C12-A519ECB7CBB0}"/>
                </a:ext>
              </a:extLst>
            </p:cNvPr>
            <p:cNvSpPr txBox="1"/>
            <p:nvPr/>
          </p:nvSpPr>
          <p:spPr>
            <a:xfrm>
              <a:off x="7145046" y="3312777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5.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xmlns="" id="{DBBCAC3D-BD2A-40BB-9F48-8425115F7723}"/>
              </a:ext>
            </a:extLst>
          </p:cNvPr>
          <p:cNvGrpSpPr/>
          <p:nvPr/>
        </p:nvGrpSpPr>
        <p:grpSpPr>
          <a:xfrm>
            <a:off x="7908140" y="1352279"/>
            <a:ext cx="1804107" cy="1804107"/>
            <a:chOff x="7908140" y="1405444"/>
            <a:chExt cx="1804107" cy="1804107"/>
          </a:xfrm>
        </p:grpSpPr>
        <p:grpSp>
          <p:nvGrpSpPr>
            <p:cNvPr id="28" name="กลุ่ม 27">
              <a:extLst>
                <a:ext uri="{FF2B5EF4-FFF2-40B4-BE49-F238E27FC236}">
                  <a16:creationId xmlns:a16="http://schemas.microsoft.com/office/drawing/2014/main" xmlns="" id="{0E8A34A2-FFAB-4E9D-8CA6-24738C973156}"/>
                </a:ext>
              </a:extLst>
            </p:cNvPr>
            <p:cNvGrpSpPr/>
            <p:nvPr/>
          </p:nvGrpSpPr>
          <p:grpSpPr>
            <a:xfrm>
              <a:off x="7908140" y="1405444"/>
              <a:ext cx="1804107" cy="1804107"/>
              <a:chOff x="2850468" y="2526943"/>
              <a:chExt cx="1804107" cy="1804107"/>
            </a:xfrm>
          </p:grpSpPr>
          <p:sp>
            <p:nvSpPr>
              <p:cNvPr id="29" name="สี่เหลี่ยมผืนผ้า: มุมมน 28">
                <a:extLst>
                  <a:ext uri="{FF2B5EF4-FFF2-40B4-BE49-F238E27FC236}">
                    <a16:creationId xmlns:a16="http://schemas.microsoft.com/office/drawing/2014/main" xmlns="" id="{9048E1D0-C55A-4222-8AAA-9C4B2B648692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สี่เหลี่ยมผืนผ้า 29">
                <a:extLst>
                  <a:ext uri="{FF2B5EF4-FFF2-40B4-BE49-F238E27FC236}">
                    <a16:creationId xmlns:a16="http://schemas.microsoft.com/office/drawing/2014/main" xmlns="" id="{11385B5E-32F2-4E4C-B563-BB1FBD70CCE7}"/>
                  </a:ext>
                </a:extLst>
              </p:cNvPr>
              <p:cNvSpPr/>
              <p:nvPr/>
            </p:nvSpPr>
            <p:spPr>
              <a:xfrm>
                <a:off x="3129360" y="3348948"/>
                <a:ext cx="12378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</a:t>
                </a:r>
                <a:r>
                  <a:rPr lang="th-TH" sz="2000" dirty="0" err="1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ศา</a:t>
                </a:r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สนพิธี</a:t>
                </a:r>
              </a:p>
            </p:txBody>
          </p:sp>
        </p:grp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xmlns="" id="{8CFF87A3-2A01-400C-86AC-F6D835508D21}"/>
                </a:ext>
              </a:extLst>
            </p:cNvPr>
            <p:cNvSpPr txBox="1"/>
            <p:nvPr/>
          </p:nvSpPr>
          <p:spPr>
            <a:xfrm>
              <a:off x="8592157" y="1891051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6.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xmlns="" id="{45D555E1-22CF-496B-AF9C-ABDDAE47342A}"/>
              </a:ext>
            </a:extLst>
          </p:cNvPr>
          <p:cNvGrpSpPr/>
          <p:nvPr/>
        </p:nvGrpSpPr>
        <p:grpSpPr>
          <a:xfrm>
            <a:off x="9344957" y="2756425"/>
            <a:ext cx="1804107" cy="1804107"/>
            <a:chOff x="9344957" y="2756425"/>
            <a:chExt cx="1804107" cy="1804107"/>
          </a:xfrm>
        </p:grpSpPr>
        <p:grpSp>
          <p:nvGrpSpPr>
            <p:cNvPr id="34" name="กลุ่ม 33">
              <a:extLst>
                <a:ext uri="{FF2B5EF4-FFF2-40B4-BE49-F238E27FC236}">
                  <a16:creationId xmlns:a16="http://schemas.microsoft.com/office/drawing/2014/main" xmlns="" id="{01E3C251-44BD-4B79-B505-57C8B21E2F34}"/>
                </a:ext>
              </a:extLst>
            </p:cNvPr>
            <p:cNvGrpSpPr/>
            <p:nvPr/>
          </p:nvGrpSpPr>
          <p:grpSpPr>
            <a:xfrm>
              <a:off x="9344957" y="2756425"/>
              <a:ext cx="1804107" cy="1804107"/>
              <a:chOff x="2850468" y="2526943"/>
              <a:chExt cx="1804107" cy="1804107"/>
            </a:xfrm>
          </p:grpSpPr>
          <p:sp>
            <p:nvSpPr>
              <p:cNvPr id="35" name="สี่เหลี่ยมผืนผ้า: มุมมน 34">
                <a:extLst>
                  <a:ext uri="{FF2B5EF4-FFF2-40B4-BE49-F238E27FC236}">
                    <a16:creationId xmlns:a16="http://schemas.microsoft.com/office/drawing/2014/main" xmlns="" id="{3C41A341-B43A-43B7-A8A0-2090C07EC74E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xmlns="" id="{CDA6DA08-5E7A-48F3-A889-DE9DF67C6B2E}"/>
                  </a:ext>
                </a:extLst>
              </p:cNvPr>
              <p:cNvSpPr/>
              <p:nvPr/>
            </p:nvSpPr>
            <p:spPr>
              <a:xfrm>
                <a:off x="3217759" y="3377235"/>
                <a:ext cx="10695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มีสถาบัน</a:t>
                </a:r>
              </a:p>
            </p:txBody>
          </p:sp>
        </p:grp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xmlns="" id="{CE4E17EB-16F4-48C6-8D16-378288BACE4C}"/>
                </a:ext>
              </a:extLst>
            </p:cNvPr>
            <p:cNvSpPr txBox="1"/>
            <p:nvPr/>
          </p:nvSpPr>
          <p:spPr>
            <a:xfrm>
              <a:off x="10028771" y="3289141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7.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xmlns="" id="{1FF5D37B-0375-4AAE-BAD1-0739765A2CD0}"/>
              </a:ext>
            </a:extLst>
          </p:cNvPr>
          <p:cNvGrpSpPr/>
          <p:nvPr/>
        </p:nvGrpSpPr>
        <p:grpSpPr>
          <a:xfrm>
            <a:off x="7908140" y="4149442"/>
            <a:ext cx="1804107" cy="1804107"/>
            <a:chOff x="7908140" y="4106910"/>
            <a:chExt cx="1804107" cy="1804107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xmlns="" id="{A1B950AB-42F1-48C7-BD82-E7C581CE6BCA}"/>
                </a:ext>
              </a:extLst>
            </p:cNvPr>
            <p:cNvGrpSpPr/>
            <p:nvPr/>
          </p:nvGrpSpPr>
          <p:grpSpPr>
            <a:xfrm>
              <a:off x="7908140" y="4106910"/>
              <a:ext cx="1804107" cy="1804107"/>
              <a:chOff x="2850468" y="2526943"/>
              <a:chExt cx="1804107" cy="1804107"/>
            </a:xfrm>
          </p:grpSpPr>
          <p:sp>
            <p:nvSpPr>
              <p:cNvPr id="38" name="สี่เหลี่ยมผืนผ้า: มุมมน 37">
                <a:extLst>
                  <a:ext uri="{FF2B5EF4-FFF2-40B4-BE49-F238E27FC236}">
                    <a16:creationId xmlns:a16="http://schemas.microsoft.com/office/drawing/2014/main" xmlns="" id="{572CA0A4-E803-43EE-8C03-AA86D9913EF6}"/>
                  </a:ext>
                </a:extLst>
              </p:cNvPr>
              <p:cNvSpPr/>
              <p:nvPr/>
            </p:nvSpPr>
            <p:spPr>
              <a:xfrm rot="2700000">
                <a:off x="2850468" y="2526943"/>
                <a:ext cx="1804107" cy="1804107"/>
              </a:xfrm>
              <a:prstGeom prst="roundRect">
                <a:avLst>
                  <a:gd name="adj" fmla="val 5203"/>
                </a:avLst>
              </a:prstGeom>
              <a:noFill/>
              <a:ln w="38100"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:a16="http://schemas.microsoft.com/office/drawing/2014/main" xmlns="" id="{A7A232EC-013F-455D-A83B-523AA246F60B}"/>
                  </a:ext>
                </a:extLst>
              </p:cNvPr>
              <p:cNvSpPr/>
              <p:nvPr/>
            </p:nvSpPr>
            <p:spPr>
              <a:xfrm>
                <a:off x="3002722" y="3314485"/>
                <a:ext cx="14911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rPr>
                  <a:t>มีศาสนสถาน</a:t>
                </a:r>
              </a:p>
            </p:txBody>
          </p:sp>
        </p:grpSp>
        <p:sp>
          <p:nvSpPr>
            <p:cNvPr id="56" name="กล่องข้อความ 55">
              <a:extLst>
                <a:ext uri="{FF2B5EF4-FFF2-40B4-BE49-F238E27FC236}">
                  <a16:creationId xmlns:a16="http://schemas.microsoft.com/office/drawing/2014/main" xmlns="" id="{4C4E4EEA-F3BF-4929-BF6E-D3A25E0BA4BE}"/>
                </a:ext>
              </a:extLst>
            </p:cNvPr>
            <p:cNvSpPr txBox="1"/>
            <p:nvPr/>
          </p:nvSpPr>
          <p:spPr>
            <a:xfrm>
              <a:off x="8592156" y="4588583"/>
              <a:ext cx="427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rPr>
                <a:t>8.</a:t>
              </a:r>
              <a:endParaRPr lang="th-TH" sz="2400" dirty="0">
                <a:solidFill>
                  <a:schemeClr val="bg1"/>
                </a:solidFill>
                <a:latin typeface="Kanit Medium" panose="00000600000000000000" pitchFamily="2" charset="-34"/>
                <a:cs typeface="Kanit Medium" panose="00000600000000000000" pitchFamily="2" charset="-34"/>
              </a:endParaRPr>
            </a:p>
          </p:txBody>
        </p: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xmlns="" id="{3E3CC08E-67CA-4266-B213-1307607FCB20}"/>
              </a:ext>
            </a:extLst>
          </p:cNvPr>
          <p:cNvGrpSpPr/>
          <p:nvPr/>
        </p:nvGrpSpPr>
        <p:grpSpPr>
          <a:xfrm>
            <a:off x="4371894" y="410773"/>
            <a:ext cx="2811502" cy="1675529"/>
            <a:chOff x="992514" y="535757"/>
            <a:chExt cx="2811502" cy="1675529"/>
          </a:xfrm>
        </p:grpSpPr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xmlns="" id="{04B4F37F-440D-41FD-8B4D-2DC4BFA9D9E8}"/>
                </a:ext>
              </a:extLst>
            </p:cNvPr>
            <p:cNvSpPr/>
            <p:nvPr/>
          </p:nvSpPr>
          <p:spPr>
            <a:xfrm>
              <a:off x="992514" y="535757"/>
              <a:ext cx="773829" cy="7738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8" name="กลุ่ม 67">
              <a:extLst>
                <a:ext uri="{FF2B5EF4-FFF2-40B4-BE49-F238E27FC236}">
                  <a16:creationId xmlns:a16="http://schemas.microsoft.com/office/drawing/2014/main" xmlns="" id="{7A524AD8-AD56-44A5-ABC5-B77FB90CFD8A}"/>
                </a:ext>
              </a:extLst>
            </p:cNvPr>
            <p:cNvGrpSpPr/>
            <p:nvPr/>
          </p:nvGrpSpPr>
          <p:grpSpPr>
            <a:xfrm>
              <a:off x="1340216" y="866245"/>
              <a:ext cx="2463800" cy="1345041"/>
              <a:chOff x="2034694" y="719895"/>
              <a:chExt cx="2463800" cy="1345041"/>
            </a:xfrm>
          </p:grpSpPr>
          <p:sp>
            <p:nvSpPr>
              <p:cNvPr id="69" name="สี่เหลี่ยมผืนผ้า: ตัดมุมด้านทแยง 68">
                <a:extLst>
                  <a:ext uri="{FF2B5EF4-FFF2-40B4-BE49-F238E27FC236}">
                    <a16:creationId xmlns:a16="http://schemas.microsoft.com/office/drawing/2014/main" xmlns="" id="{FF02C74C-4757-4991-9124-16C87442C315}"/>
                  </a:ext>
                </a:extLst>
              </p:cNvPr>
              <p:cNvSpPr/>
              <p:nvPr/>
            </p:nvSpPr>
            <p:spPr>
              <a:xfrm>
                <a:off x="2034694" y="719895"/>
                <a:ext cx="2463800" cy="1345041"/>
              </a:xfrm>
              <a:prstGeom prst="snip2DiagRect">
                <a:avLst/>
              </a:prstGeom>
              <a:solidFill>
                <a:srgbClr val="2F41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กล่องข้อความ 69">
                <a:extLst>
                  <a:ext uri="{FF2B5EF4-FFF2-40B4-BE49-F238E27FC236}">
                    <a16:creationId xmlns:a16="http://schemas.microsoft.com/office/drawing/2014/main" xmlns="" id="{19EFB331-DAF8-483D-BF96-2954493BB23D}"/>
                  </a:ext>
                </a:extLst>
              </p:cNvPr>
              <p:cNvSpPr txBox="1"/>
              <p:nvPr/>
            </p:nvSpPr>
            <p:spPr>
              <a:xfrm>
                <a:off x="2272571" y="915363"/>
                <a:ext cx="19880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องค์ประกอบ</a:t>
                </a:r>
              </a:p>
              <a:p>
                <a:pPr algn="ctr"/>
                <a:r>
                  <a:rPr lang="th-TH" dirty="0">
                    <a:solidFill>
                      <a:schemeClr val="bg1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สำคัญ</a:t>
                </a:r>
              </a:p>
            </p:txBody>
          </p:sp>
        </p:grpSp>
      </p:grp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AB9B120F-1127-48EE-809F-F9D31CD3C8D8}"/>
              </a:ext>
            </a:extLst>
          </p:cNvPr>
          <p:cNvSpPr/>
          <p:nvPr/>
        </p:nvSpPr>
        <p:spPr>
          <a:xfrm>
            <a:off x="254000" y="243798"/>
            <a:ext cx="11673276" cy="6388100"/>
          </a:xfrm>
          <a:prstGeom prst="rect">
            <a:avLst/>
          </a:prstGeom>
          <a:noFill/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0898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816</Words>
  <Application>Microsoft Office PowerPoint</Application>
  <PresentationFormat>Custom</PresentationFormat>
  <Paragraphs>196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Kanit ExtraLight</vt:lpstr>
      <vt:lpstr>Cordia New</vt:lpstr>
      <vt:lpstr>Angsana New</vt:lpstr>
      <vt:lpstr>Kanit Medium</vt:lpstr>
      <vt:lpstr>Kanit Light</vt:lpstr>
      <vt:lpstr>Kanit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BEN ji</dc:creator>
  <cp:lastModifiedBy>Windows User</cp:lastModifiedBy>
  <cp:revision>94</cp:revision>
  <dcterms:created xsi:type="dcterms:W3CDTF">2019-03-26T14:54:08Z</dcterms:created>
  <dcterms:modified xsi:type="dcterms:W3CDTF">2019-04-01T07:55:47Z</dcterms:modified>
</cp:coreProperties>
</file>