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  <a:srgbClr val="00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35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191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417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783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84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298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372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007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08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267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927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8C58F-2027-472A-BA8F-82A086BFF153}" type="datetimeFigureOut">
              <a:rPr lang="th-TH" smtClean="0"/>
              <a:t>12/04/63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8698A-37AE-49FF-A423-A585255DEB7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103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blog.masii.co.th/wp-content/uploads/2017/12/27525db319027a3979fd601f1e92b47655b430d56fedb953336dfde56a240de1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s://www.chiangmainews.co.th/page/wp-content/uploads/2017/10/b.1-10-696x287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4" t="27775" r="5181" b="20976"/>
          <a:stretch/>
        </p:blipFill>
        <p:spPr bwMode="auto">
          <a:xfrm>
            <a:off x="827584" y="642587"/>
            <a:ext cx="7721775" cy="530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65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2314909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h-TH" dirty="0">
                <a:solidFill>
                  <a:srgbClr val="0066FF"/>
                </a:solidFill>
              </a:rPr>
              <a:t>ความหมายของเศรษฐกิจพอเพียง</a:t>
            </a:r>
            <a:endParaRPr lang="en-US" dirty="0">
              <a:solidFill>
                <a:srgbClr val="0066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h-TH" dirty="0">
                <a:solidFill>
                  <a:srgbClr val="0066FF"/>
                </a:solidFill>
              </a:rPr>
              <a:t>สืบแนวทางการใช้ชีวิตอย่างพอเพียงตามแบบฉบับของในหลวงรัชกาลที่ 9</a:t>
            </a:r>
            <a:endParaRPr lang="en-US" dirty="0">
              <a:solidFill>
                <a:srgbClr val="0066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h-TH" dirty="0">
                <a:solidFill>
                  <a:srgbClr val="0066FF"/>
                </a:solidFill>
              </a:rPr>
              <a:t>วิธีปฏิบัติตนตามแนวเศรษฐกิจพอเพียง </a:t>
            </a:r>
            <a:endParaRPr lang="en-US" dirty="0">
              <a:solidFill>
                <a:srgbClr val="0066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h-TH" dirty="0">
                <a:solidFill>
                  <a:srgbClr val="0066FF"/>
                </a:solidFill>
              </a:rPr>
              <a:t>หลักการของเศรษฐกิจพอเพียง</a:t>
            </a:r>
            <a:endParaRPr lang="en-US" dirty="0">
              <a:solidFill>
                <a:srgbClr val="0066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th-TH" dirty="0">
                <a:solidFill>
                  <a:srgbClr val="0066FF"/>
                </a:solidFill>
              </a:rPr>
              <a:t>ตัวอย่างการนำหลักเศรษฐกิจพอเพียงไปประยุกต์ใช้ในชีวิตประจำวัน</a:t>
            </a:r>
            <a:r>
              <a:rPr lang="en-US" dirty="0"/>
              <a:t>                                                 </a:t>
            </a:r>
          </a:p>
        </p:txBody>
      </p:sp>
      <p:pic>
        <p:nvPicPr>
          <p:cNvPr id="1026" name="Picture 2" descr="หลักการ&quot;เศรษฐกิจพอเพียง&quot; แนวคิดการใช้ชีวิตที่พ่อสอน - Chiang Mai News">
            <a:extLst>
              <a:ext uri="{FF2B5EF4-FFF2-40B4-BE49-F238E27FC236}">
                <a16:creationId xmlns:a16="http://schemas.microsoft.com/office/drawing/2014/main" id="{65FC0916-8B70-4D97-A964-63EFC3B6F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2656"/>
            <a:ext cx="4602088" cy="189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3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33CC"/>
                </a:solidFill>
              </a:rPr>
              <a:t>ความหมายของเศรษฐกิจพอเพียง</a:t>
            </a:r>
            <a:endParaRPr lang="th-TH" dirty="0">
              <a:solidFill>
                <a:srgbClr val="0033CC"/>
              </a:solidFill>
            </a:endParaRPr>
          </a:p>
        </p:txBody>
      </p:sp>
      <p:pic>
        <p:nvPicPr>
          <p:cNvPr id="1026" name="Picture 2" descr="เศรษฐกิจพอเพียง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36" y="1754965"/>
            <a:ext cx="3170448" cy="23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683568" y="1417638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dirty="0">
                <a:solidFill>
                  <a:srgbClr val="800080"/>
                </a:solidFill>
              </a:rPr>
              <a:t>เศรษฐกิจพอเพียง เป็นกรอบแนวคิด ซึ่งมุ่งให้ทุกคนสามารถพึ่งพาตัวเองได้ รวมถึงการพัฒนาให้ดียิ่งขึ้น จนเกิดความยั่งยืน คำว่า พอเพียง คือ การดำเนินชีวิตแบบทางสายกลาง โดยตั้งอยู่บนหลักสำคัญสามประการ คือ</a:t>
            </a:r>
            <a:r>
              <a:rPr lang="x-none" dirty="0">
                <a:solidFill>
                  <a:srgbClr val="800080"/>
                </a:solidFill>
              </a:rPr>
              <a:t> </a:t>
            </a:r>
            <a:r>
              <a:rPr lang="th-TH" dirty="0">
                <a:solidFill>
                  <a:srgbClr val="800080"/>
                </a:solidFill>
              </a:rPr>
              <a:t>ความพอประมาณ ความมีเหตุผล และการมีภูมิคุ้มกันที่ดี</a:t>
            </a:r>
            <a:endParaRPr lang="en-US" b="1" dirty="0">
              <a:solidFill>
                <a:srgbClr val="800080"/>
              </a:solidFill>
            </a:endParaRPr>
          </a:p>
        </p:txBody>
      </p:sp>
      <p:pic>
        <p:nvPicPr>
          <p:cNvPr id="2050" name="Picture 2" descr="ตัวอย่างการนำหลักปรัชญาเศรษฐกิจพอเพียงมาใช้ในชีวิต">
            <a:extLst>
              <a:ext uri="{FF2B5EF4-FFF2-40B4-BE49-F238E27FC236}">
                <a16:creationId xmlns:a16="http://schemas.microsoft.com/office/drawing/2014/main" id="{81397B42-68A0-47C8-AA9B-3919A08CA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236839"/>
            <a:ext cx="3468613" cy="240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006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9512"/>
          </a:xfrm>
        </p:spPr>
        <p:txBody>
          <a:bodyPr>
            <a:normAutofit fontScale="90000"/>
          </a:bodyPr>
          <a:lstStyle/>
          <a:p>
            <a:br>
              <a:rPr lang="th-TH" sz="40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แนวทางการใช้ชีวิตอย่างพอเพียงตามแบบฉบับ</a:t>
            </a:r>
            <a:br>
              <a:rPr lang="th-TH" sz="4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ในหลวงรัชกาลที่ 9</a:t>
            </a:r>
            <a:br>
              <a:rPr lang="en-US" dirty="0">
                <a:solidFill>
                  <a:srgbClr val="FF0000"/>
                </a:solidFill>
              </a:rPr>
            </a:b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Autofit/>
          </a:bodyPr>
          <a:lstStyle/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ความพอประมาณ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รู้จักเหตุและผล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สร้างภูมิคุ้มกนที่ดีให้ชีวิต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เพิ่มรายได้ ลดรายจ่าย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ฉลาดซื้อ  ฉลาดใช้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พอเพียงด้วยวิถีพุทธ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จดทุกครั้งเมื่อจ่าย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เทคนิคให้มีเงินออม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ฉลาดใช้ชีวิต</a:t>
            </a:r>
          </a:p>
          <a:p>
            <a:r>
              <a:rPr lang="th-TH" sz="2800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ยุทธการหมายเลข 10</a:t>
            </a:r>
          </a:p>
        </p:txBody>
      </p:sp>
      <p:pic>
        <p:nvPicPr>
          <p:cNvPr id="3074" name="Picture 2" descr="ปรัชญาของเศรษฐกิจพอเพียง">
            <a:extLst>
              <a:ext uri="{FF2B5EF4-FFF2-40B4-BE49-F238E27FC236}">
                <a16:creationId xmlns:a16="http://schemas.microsoft.com/office/drawing/2014/main" id="{315E33F3-C621-4294-A86A-933A46B25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32856"/>
            <a:ext cx="4516760" cy="376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07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วิธีการปฏิบัติตนตามแนวทางเศรษฐกิจพอเพียง</a:t>
            </a:r>
            <a:endParaRPr lang="th-TH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ยึดความประหยัด ตัดค่าใช้จ่ายในทุกด้าน ลดละความฟุ่มเฟือยในการดำรงชีพ ดังพระราชดำรัสว่า</a:t>
            </a: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“ความเป็นอยู่ที่ต้องไม่ฟุ้งเฟ้อ ต้องประหยัดไปในทางที่ถูกต้อง”</a:t>
            </a: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	2. </a:t>
            </a:r>
            <a:r>
              <a:rPr lang="th-TH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ยึดถือการประกอบอาชีพด้วยความถูกต้อง สุจริต แม้จะตกอยู่ในภาวะขาดแคลนในการดำรงชีพ ดังพระราชดำรัสที่ว่า</a:t>
            </a: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th-TH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“ ความเจริญของคนทั้งหลายย่อมเกิดมาจาก การประพฤติชอบและการหาเลี้ยงชีพ ของตนเป็นหลักสำคัญ”</a:t>
            </a:r>
            <a:b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 	3. </a:t>
            </a:r>
            <a:r>
              <a:rPr lang="th-TH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ละเลิกการแก่งแย่งผลประโยชน์ และการแข่งขันกันในทางการค้าขายประกอบอาชีพ แบบต่อสู้กันอย่างรุนแรงเหมือนในอดีต </a:t>
            </a:r>
            <a:endParaRPr lang="en-US" sz="2400" b="1" dirty="0">
              <a:solidFill>
                <a:srgbClr val="0066FF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 	4. </a:t>
            </a:r>
            <a:r>
              <a:rPr lang="th-TH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ไม่หยุดนิ่งที่จะหาทางในชีวิต  ขวนขวายหางานพิเศษที่สุจริต  ทำเพื่อให้มีรายได้เพิ่มจนสามารถใช้จ่ายได้พอเพียง</a:t>
            </a: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 	5. </a:t>
            </a:r>
            <a:r>
              <a:rPr lang="th-TH" sz="2400" b="1" dirty="0">
                <a:solidFill>
                  <a:srgbClr val="0066FF"/>
                </a:solidFill>
                <a:latin typeface="TH SarabunPSK" pitchFamily="34" charset="-34"/>
                <a:cs typeface="TH SarabunPSK" pitchFamily="34" charset="-34"/>
              </a:rPr>
              <a:t>ปฏิบัติตนในแนวทางที่ดี ลดละอบายมุขให้หมดสิ้นไป </a:t>
            </a:r>
            <a:endParaRPr lang="en-US" sz="2400" b="1" dirty="0">
              <a:solidFill>
                <a:srgbClr val="0066FF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156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หลักการของเศรษฐกิจพอเพียง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421952"/>
            <a:ext cx="3394720" cy="37444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h-TH" sz="1700" b="1" dirty="0">
                <a:latin typeface="TH SarabunPSK" pitchFamily="34" charset="-34"/>
                <a:cs typeface="TH SarabunPSK" pitchFamily="34" charset="-34"/>
              </a:rPr>
              <a:t>การพึ่งตนเองเป็นหลักการที่ ยึดหลักของตนเป็นที่พึ่งแห่งตน  สามารถพึ่งตนเองได้  โดยไม่พึ่งปัจจัยภายนอกต่าง ๆ  ที่เราเป็นเจ้าของ  และพึ่งตนเองได้โดยไม่ทำให้ผู้อื่นเดือดร้อย  และไม่เป็นภาระใคร  รู้จักใช้ทรัพยากรธรรมชาติที่มีอยู่มาใช้ให้เกิดประโยชน์ในการดำรงชีวิต</a:t>
            </a:r>
            <a:endParaRPr lang="en-US" sz="1700" b="1" dirty="0">
              <a:latin typeface="TH SarabunPSK" pitchFamily="34" charset="-34"/>
              <a:cs typeface="TH SarabunPSK" pitchFamily="34" charset="-34"/>
            </a:endParaRPr>
          </a:p>
          <a:p>
            <a:pPr>
              <a:buFont typeface="Wingdings" pitchFamily="2" charset="2"/>
              <a:buChar char="v"/>
            </a:pPr>
            <a:r>
              <a:rPr lang="th-TH" sz="1700" b="1" dirty="0">
                <a:latin typeface="TH SarabunPSK" pitchFamily="34" charset="-34"/>
                <a:cs typeface="TH SarabunPSK" pitchFamily="34" charset="-34"/>
              </a:rPr>
              <a:t>การรวมกลุ่มของชาวบ้าน  มารวมกลุ่มกันดำเนินกิจกรรมทางเศรษฐกิจ  เช่น  การทำการเกษตร    แบบผสมผสาน  รวมกลุ่มกันทำหัตถกรรม  การแปรรูปผลผลิตทางการเกษตร  การใช้ภูมิปัญญาท้องถิ่น     การพัฒนาเทคโนโลยีพื้นฐาน และเทคโนโลยีสมัยใหม่ที่เหมาะสม  สอดคล้องกับความต้องการและสภาพแวดล้อมของท้องถิ่น</a:t>
            </a:r>
            <a:endParaRPr lang="en-US" sz="1700" b="1" dirty="0">
              <a:latin typeface="TH SarabunPSK" pitchFamily="34" charset="-34"/>
              <a:cs typeface="TH SarabunPSK" pitchFamily="34" charset="-34"/>
            </a:endParaRP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pic>
        <p:nvPicPr>
          <p:cNvPr id="3074" name="Picture 2" descr="https://www.chiangmainews.co.th/page/wp-content/uploads/2017/10/b.1-10-696x287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06" y="1412776"/>
            <a:ext cx="2987824" cy="180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4130443" y="3392968"/>
            <a:ext cx="4211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ความเอื้อเฟื้อเผื่อแผ่และความสามัคคี  การอยู่ร่วมกันในสังคมควรจะมีความเอื้อเฟื้อ  เผื่อแผ่  มีน้ำใจต่อกัน  ไม่เบียดเบียนกัน  เอื้ออาทรต่อเพื่อนมนุษย์  การประนีประนอม และควรมีความสามัคคีเพื่อจะได้ร่วมมือในการประกอบกิจกรรมให้ประสบผลสำเร็จ</a:t>
            </a:r>
            <a:endParaRPr lang="en-US" sz="1800" b="1" dirty="0">
              <a:latin typeface="TH SarabunPSK" pitchFamily="34" charset="-34"/>
              <a:cs typeface="TH SarabunPSK" pitchFamily="34" charset="-34"/>
            </a:endParaRPr>
          </a:p>
          <a:p>
            <a:pPr>
              <a:buFont typeface="Wingdings" pitchFamily="2" charset="2"/>
              <a:buChar char="v"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การจัดการ  ควรจะมีการบริหารจัดการที่ดี  การประกอบอาชีพใด ๆ ควรใช้ความรู้  ความสามารถและจัดการที่จะรู้จักใช้ทรัพยากรที่มีอยู่อย่างชาญฉลาด</a:t>
            </a:r>
            <a:endParaRPr lang="en-US" sz="18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0421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>
                <a:solidFill>
                  <a:srgbClr val="0033CC"/>
                </a:solidFill>
                <a:latin typeface="TH SarabunPSK" pitchFamily="34" charset="-34"/>
                <a:cs typeface="TH SarabunPSK" pitchFamily="34" charset="-34"/>
              </a:rPr>
              <a:t>ตัวอย่างการนำหลักเศรษฐกิจพอเพียงไปประยุกต์ใช้ในชีวิตประจำวัน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มีสมุดบันทึก รายรับ-รายจ่าย ในแต่ละวันจัดทำบัญชีครัวเรือน</a:t>
            </a:r>
            <a:endParaRPr lang="en-US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มีการวางแผนการใช้จ่ายเงินไว้ล่วงหน้า  รายวันรายสัปดาห์  มีการแยกเงินในการใช้จ่ายเงิน</a:t>
            </a:r>
            <a:endParaRPr lang="en-US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เลือกซื้ออาหารที่จำเป็นมีคุณภาพ ราคาไม่แพง</a:t>
            </a:r>
            <a:endParaRPr lang="en-US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ประหยัดการใช้ไฟฟ้า  น้ำประปา  ระบบโทรศัพท์  น้ำมันรถ  ใช้เมื่อมีความจำเป็น</a:t>
            </a:r>
            <a:endParaRPr lang="en-US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ไม่</a:t>
            </a:r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ใช้จ่ายประหยัดจนเกินไป  ตระหนี่ถี่ถ้วน  มิฉะนั้นคนรอบข้างใกล้  ไม่อยากใช้เงินตนเองต้องการที่จะเก็บออมไว้  จนต้องไปยืมเงินผู้อื่น ใช้แต่พอประมาณไม่มากไม่น้อยเกินไป</a:t>
            </a:r>
            <a:endParaRPr lang="en-US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1782446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625</Words>
  <Application>Microsoft Office PowerPoint</Application>
  <PresentationFormat>นำเสนอทางหน้าจอ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2" baseType="lpstr">
      <vt:lpstr>Arial</vt:lpstr>
      <vt:lpstr>Calibri</vt:lpstr>
      <vt:lpstr>TH SarabunPSK</vt:lpstr>
      <vt:lpstr>Wingdings</vt:lpstr>
      <vt:lpstr>ชุดรูปแบบของ Office</vt:lpstr>
      <vt:lpstr>งานนำเสนอ PowerPoint</vt:lpstr>
      <vt:lpstr>งานนำเสนอ PowerPoint</vt:lpstr>
      <vt:lpstr>ความหมายของเศรษฐกิจพอเพียง</vt:lpstr>
      <vt:lpstr> แนวทางการใช้ชีวิตอย่างพอเพียงตามแบบฉบับ ในหลวงรัชกาลที่ 9 </vt:lpstr>
      <vt:lpstr>วิธีการปฏิบัติตนตามแนวทางเศรษฐกิจพอเพียง</vt:lpstr>
      <vt:lpstr>หลักการของเศรษฐกิจพอเพียง</vt:lpstr>
      <vt:lpstr>ตัวอย่างการนำหลักเศรษฐกิจพอเพียงไปประยุกต์ใช้ในชีวิตประจำวัน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นางศุภลักษณ์ แสนยาพันธุ์</cp:lastModifiedBy>
  <cp:revision>17</cp:revision>
  <dcterms:created xsi:type="dcterms:W3CDTF">2020-04-10T06:46:58Z</dcterms:created>
  <dcterms:modified xsi:type="dcterms:W3CDTF">2020-04-12T09:40:43Z</dcterms:modified>
</cp:coreProperties>
</file>