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FF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84F-1C62-440E-9A52-5306FD3666D4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001C-C908-4D68-A5B7-2F34C6B4F9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966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84F-1C62-440E-9A52-5306FD3666D4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001C-C908-4D68-A5B7-2F34C6B4F9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564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84F-1C62-440E-9A52-5306FD3666D4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001C-C908-4D68-A5B7-2F34C6B4F9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109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84F-1C62-440E-9A52-5306FD3666D4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001C-C908-4D68-A5B7-2F34C6B4F9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08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84F-1C62-440E-9A52-5306FD3666D4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001C-C908-4D68-A5B7-2F34C6B4F9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319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84F-1C62-440E-9A52-5306FD3666D4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001C-C908-4D68-A5B7-2F34C6B4F9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213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84F-1C62-440E-9A52-5306FD3666D4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001C-C908-4D68-A5B7-2F34C6B4F9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120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84F-1C62-440E-9A52-5306FD3666D4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001C-C908-4D68-A5B7-2F34C6B4F9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131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84F-1C62-440E-9A52-5306FD3666D4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001C-C908-4D68-A5B7-2F34C6B4F9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684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84F-1C62-440E-9A52-5306FD3666D4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001C-C908-4D68-A5B7-2F34C6B4F9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079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84F-1C62-440E-9A52-5306FD3666D4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001C-C908-4D68-A5B7-2F34C6B4F9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05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384F-1C62-440E-9A52-5306FD3666D4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A001C-C908-4D68-A5B7-2F34C6B4F9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90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9724" r="11423" b="49024"/>
          <a:stretch/>
        </p:blipFill>
        <p:spPr bwMode="auto">
          <a:xfrm>
            <a:off x="683568" y="548680"/>
            <a:ext cx="763284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12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3140968"/>
            <a:ext cx="822960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การนำหลักเศรษฐกิจพอเพียงมาประยุกต์ใช้ในชีวิตประจำวัน</a:t>
            </a:r>
          </a:p>
          <a:p>
            <a:pPr marL="0" indent="0">
              <a:buNone/>
            </a:pPr>
            <a:r>
              <a:rPr lang="th-TH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ศา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สตร พระราชา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แนวคิดเศรษฐกิจพอเพียง  ปรัชญาเศรษฐกิจพอเพียง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แนวคิดพระราชดำริในการดำเนินชีวิตแบบพอเพียง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คำสอนของพ่อในการเรียนการสอนของเด็กไทย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1026" name="Picture 2" descr="การประยุกต์ใช้ปรัชญาเศรษฐกิจพอเพียง">
            <a:extLst>
              <a:ext uri="{FF2B5EF4-FFF2-40B4-BE49-F238E27FC236}">
                <a16:creationId xmlns:a16="http://schemas.microsoft.com/office/drawing/2014/main" id="{F1E9A6FF-8078-407C-8404-E85AC012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395092" cy="25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แนวทางการประยุกต์ ใช้ปรัชญาของเศรษฐกิจพอเพียง เพื่อการพัฒนาที่ ...">
            <a:extLst>
              <a:ext uri="{FF2B5EF4-FFF2-40B4-BE49-F238E27FC236}">
                <a16:creationId xmlns:a16="http://schemas.microsoft.com/office/drawing/2014/main" id="{34D41A8C-A3D4-4D72-844E-053EA3C0E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87" y="561699"/>
            <a:ext cx="39684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1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1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การนำหลักเศรษฐกิจพอเพียงมาประยุกต์ใช้ในชีวิตประจำวันศาสตร์พระราชา</a:t>
            </a:r>
            <a:br>
              <a:rPr lang="en-US" sz="31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31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256576" y="1772816"/>
            <a:ext cx="3394720" cy="4525963"/>
          </a:xfrm>
        </p:spPr>
        <p:txBody>
          <a:bodyPr/>
          <a:lstStyle/>
          <a:p>
            <a:r>
              <a:rPr lang="th-TH" b="1" dirty="0">
                <a:solidFill>
                  <a:srgbClr val="002060"/>
                </a:solidFill>
              </a:rPr>
              <a:t>เศรษฐกิจพอเพียงสำหรับบุคคลทั่วไป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th-TH" b="1" dirty="0">
                <a:solidFill>
                  <a:srgbClr val="002060"/>
                </a:solidFill>
              </a:rPr>
              <a:t>เศรษฐกิจพอเพียงสำหรับเกษตรกร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th-TH" b="1" dirty="0">
                <a:solidFill>
                  <a:srgbClr val="002060"/>
                </a:solidFill>
              </a:rPr>
              <a:t>กรณีศึกษาเศรษฐกิจพอเพียง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endParaRPr lang="th-TH" dirty="0"/>
          </a:p>
        </p:txBody>
      </p:sp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35179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ทรงสร้างประโยชน์สุขสู่ปวงประชา : การประยุกต์ใช้ปรัชญาของเศรษฐกิจพอ ...">
            <a:extLst>
              <a:ext uri="{FF2B5EF4-FFF2-40B4-BE49-F238E27FC236}">
                <a16:creationId xmlns:a16="http://schemas.microsoft.com/office/drawing/2014/main" id="{5B10B85D-E183-4F3F-AB93-7F81CBEB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06" y="4005237"/>
            <a:ext cx="3671888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2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 </a:t>
            </a:r>
            <a:r>
              <a:rPr lang="th-TH" b="1" dirty="0">
                <a:solidFill>
                  <a:srgbClr val="FF0000"/>
                </a:solidFill>
              </a:rPr>
              <a:t>แนวคิดเศรษฐกิจพอเพียง  ปรัชญาเศรษฐกิจพอเพียง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lnSpcReduction="10000"/>
          </a:bodyPr>
          <a:lstStyle/>
          <a:p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เศรษฐกิจพอเพียง เป็นกรอบแนวคิด ซึ่งมุ่งให้ทุกคนสามารถพึ่งพาตัวเองได้ รวมถึงการพัฒนาให้ดียิ่งขึ้น จนเกิดความยั่งยืน คำว่า พอเพียง คือ การดำเนินชีวิตแบบทางสายกลาง โดยตั้งอยู่บนหลักสำคัญสามประการ คือ ความพอประมาณ ความมีเหตุผล และการมีภูมิคุ้มกันที่ดี</a:t>
            </a:r>
            <a:endParaRPr lang="en-US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2050" name="Picture 2" descr="SuffE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65" y="2204864"/>
            <a:ext cx="405659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70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00FF"/>
                </a:solidFill>
              </a:rPr>
              <a:t>แนวคิดพระราชดำริในการดำเนินชีวิตอย่างพอเพียง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53466"/>
            <a:ext cx="404279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แนวพระราชดำริในการดำเนินชีวิตแบบพอเพียง</a:t>
            </a:r>
            <a:endParaRPr lang="en-US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1. ยึดความประหยัด ตัดทอนค่าใช้จ่ายในทุกด้าน ลดละความฟุ่มเฟือยในการใช้ชีวิต</a:t>
            </a:r>
            <a:endParaRPr lang="en-US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2. ยึดถือการประกอบอาชีพด้วยความถูกต้อง ซื่อสัตย์สุจริต</a:t>
            </a:r>
            <a:endParaRPr lang="en-US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3. ละเลิกการแก่งแย่งผลประโยชน์และแข่งขันกันในทางการค้าแบบต่อสู้กันอย่างรุนแรง</a:t>
            </a:r>
            <a:endParaRPr lang="en-US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4. ไม่หยุดนิ่งที่จะหาทางให้ชีวิตหลุดพ้นจากความทุกข์ยาก ด้วยการขวนขวายใฝ่หาความรู้ให้มีรายได้เพิ่มพูน    ขึ้น จนถึงขั้นพอเพียงเป็นเป้าหมายสำคัญ</a:t>
            </a:r>
            <a:endParaRPr lang="en-US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5. ปฏิบัติตนในแนวทางที่ดี ลดละสิ่งชั่ว ประพฤติตนตามหลักศาสนา</a:t>
            </a:r>
            <a:endParaRPr lang="en-US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4" name="Picture 4" descr="10 โครงการพระราชดำริ ในพระบาทสมเด็จพระปรมินทรมหาภูมิพลอดุลยเดช">
            <a:extLst>
              <a:ext uri="{FF2B5EF4-FFF2-40B4-BE49-F238E27FC236}">
                <a16:creationId xmlns:a16="http://schemas.microsoft.com/office/drawing/2014/main" id="{435B080E-5F12-4D81-87F0-A23476C57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614598" cy="21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2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9 คำสอนของพ่อในการเรียนการสอนของเด็กไทย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คำสอนที่ </a:t>
            </a:r>
            <a:r>
              <a:rPr lang="en-US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 :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การปรับปรุงตนเอง</a:t>
            </a:r>
            <a:endParaRPr lang="en-US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คำสอนที่ </a:t>
            </a:r>
            <a:r>
              <a:rPr lang="en-US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 :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การฝึกฝนตนเองให้มีค่า </a:t>
            </a:r>
            <a:endParaRPr lang="en-US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คำสอนที่ </a:t>
            </a:r>
            <a:r>
              <a:rPr lang="en-US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 :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การใช้ความรู้คู่คุณธรรม</a:t>
            </a:r>
            <a:endParaRPr lang="en-US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คำสอนที่ </a:t>
            </a:r>
            <a:r>
              <a:rPr lang="en-US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4 :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การทำงานคู่ความดี</a:t>
            </a:r>
            <a:endParaRPr lang="en-US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คำสอนที่ </a:t>
            </a:r>
            <a:r>
              <a:rPr lang="en-US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 :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เรียนรู้จากการสังเกต ดู และฟัง</a:t>
            </a:r>
            <a:endParaRPr lang="en-US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คำสอนที่ </a:t>
            </a:r>
            <a:r>
              <a:rPr lang="en-US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6 :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การรู้จักประมาณตน</a:t>
            </a:r>
            <a:endParaRPr lang="en-US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คำสอนที่ </a:t>
            </a:r>
            <a:r>
              <a:rPr lang="en-US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7 :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ความรู้ทำให้เป็นคนครบคน</a:t>
            </a:r>
          </a:p>
          <a:p>
            <a:r>
              <a:rPr lang="th-TH" sz="2400" b="1" dirty="0">
                <a:solidFill>
                  <a:srgbClr val="0000FF"/>
                </a:solidFill>
              </a:rPr>
              <a:t>คำสอนที่ </a:t>
            </a:r>
            <a:r>
              <a:rPr lang="en-US" sz="2400" b="1" dirty="0">
                <a:solidFill>
                  <a:srgbClr val="0000FF"/>
                </a:solidFill>
              </a:rPr>
              <a:t>8 : </a:t>
            </a:r>
            <a:r>
              <a:rPr lang="th-TH" sz="2400" b="1" dirty="0">
                <a:solidFill>
                  <a:srgbClr val="0000FF"/>
                </a:solidFill>
              </a:rPr>
              <a:t>หนังสือเป็นสิ่งมีค่า</a:t>
            </a:r>
          </a:p>
          <a:p>
            <a:r>
              <a:rPr lang="th-TH" sz="2400" b="1" dirty="0">
                <a:solidFill>
                  <a:srgbClr val="0000FF"/>
                </a:solidFill>
              </a:rPr>
              <a:t>คำสอนที่ </a:t>
            </a:r>
            <a:r>
              <a:rPr lang="en-US" sz="2400" b="1" dirty="0">
                <a:solidFill>
                  <a:srgbClr val="0000FF"/>
                </a:solidFill>
              </a:rPr>
              <a:t>9 : </a:t>
            </a:r>
            <a:r>
              <a:rPr lang="th-TH" sz="2400" b="1" dirty="0">
                <a:solidFill>
                  <a:srgbClr val="0000FF"/>
                </a:solidFill>
              </a:rPr>
              <a:t>อุปสรรคทำให้ใจแข็งแกร่ง</a:t>
            </a:r>
            <a:endParaRPr lang="th-TH" sz="240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9 คำสอนของพ่อหลวง ร.9 ที่เหมาะกับทุกยุคสมัย">
            <a:extLst>
              <a:ext uri="{FF2B5EF4-FFF2-40B4-BE49-F238E27FC236}">
                <a16:creationId xmlns:a16="http://schemas.microsoft.com/office/drawing/2014/main" id="{5BAA4CE1-827B-41A5-B978-048B2D40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25395"/>
            <a:ext cx="3923928" cy="22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9200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335</Words>
  <Application>Microsoft Office PowerPoint</Application>
  <PresentationFormat>นำเสนอทางหน้าจอ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0" baseType="lpstr">
      <vt:lpstr>Arial</vt:lpstr>
      <vt:lpstr>Calibri</vt:lpstr>
      <vt:lpstr>TH SarabunPSK</vt:lpstr>
      <vt:lpstr>ชุดรูปแบบของ Office</vt:lpstr>
      <vt:lpstr>งานนำเสนอ PowerPoint</vt:lpstr>
      <vt:lpstr>งานนำเสนอ PowerPoint</vt:lpstr>
      <vt:lpstr> การนำหลักเศรษฐกิจพอเพียงมาประยุกต์ใช้ในชีวิตประจำวันศาสตร์พระราชา </vt:lpstr>
      <vt:lpstr> แนวคิดเศรษฐกิจพอเพียง  ปรัชญาเศรษฐกิจพอเพียง</vt:lpstr>
      <vt:lpstr>แนวคิดพระราชดำริในการดำเนินชีวิตอย่างพอเพียง</vt:lpstr>
      <vt:lpstr>9 คำสอนของพ่อในการเรียนการสอนของเด็กไทย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นางศุภลักษณ์ แสนยาพันธุ์</cp:lastModifiedBy>
  <cp:revision>14</cp:revision>
  <dcterms:created xsi:type="dcterms:W3CDTF">2020-04-10T06:49:14Z</dcterms:created>
  <dcterms:modified xsi:type="dcterms:W3CDTF">2020-04-12T09:41:02Z</dcterms:modified>
</cp:coreProperties>
</file>