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4E4D-27E2-4634-B906-B0F43C3EBB59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1BEF-675A-4438-92B1-AE59D31155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735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4E4D-27E2-4634-B906-B0F43C3EBB59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1BEF-675A-4438-92B1-AE59D31155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774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4E4D-27E2-4634-B906-B0F43C3EBB59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1BEF-675A-4438-92B1-AE59D31155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024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4E4D-27E2-4634-B906-B0F43C3EBB59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1BEF-675A-4438-92B1-AE59D31155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50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4E4D-27E2-4634-B906-B0F43C3EBB59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1BEF-675A-4438-92B1-AE59D31155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825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4E4D-27E2-4634-B906-B0F43C3EBB59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1BEF-675A-4438-92B1-AE59D31155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417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4E4D-27E2-4634-B906-B0F43C3EBB59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1BEF-675A-4438-92B1-AE59D31155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779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4E4D-27E2-4634-B906-B0F43C3EBB59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1BEF-675A-4438-92B1-AE59D31155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918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4E4D-27E2-4634-B906-B0F43C3EBB59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1BEF-675A-4438-92B1-AE59D31155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66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4E4D-27E2-4634-B906-B0F43C3EBB59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1BEF-675A-4438-92B1-AE59D31155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869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4E4D-27E2-4634-B906-B0F43C3EBB59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B1BEF-675A-4438-92B1-AE59D31155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926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B4E4D-27E2-4634-B906-B0F43C3EBB59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B1BEF-675A-4438-92B1-AE59D31155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813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ichef.bbci.co.uk/news/624/cpsprodpb/14734/production/_103846738_r9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" t="30246" r="8842" b="20684"/>
          <a:stretch/>
        </p:blipFill>
        <p:spPr bwMode="auto">
          <a:xfrm>
            <a:off x="899593" y="836712"/>
            <a:ext cx="7632848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498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228235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h-TH" dirty="0">
                <a:solidFill>
                  <a:srgbClr val="0070C0"/>
                </a:solidFill>
              </a:rPr>
              <a:t>ความหมายของพระบรมราโชวาท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th-TH" dirty="0">
                <a:solidFill>
                  <a:srgbClr val="0070C0"/>
                </a:solidFill>
              </a:rPr>
              <a:t>พระบรมราโชวาทในหลวงรัชกาลที่ 9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th-TH" dirty="0">
                <a:solidFill>
                  <a:srgbClr val="0070C0"/>
                </a:solidFill>
              </a:rPr>
              <a:t>พระบรมราโชวาทในหลวงรัชกาลที่ 10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th-TH" dirty="0">
                <a:solidFill>
                  <a:srgbClr val="0070C0"/>
                </a:solidFill>
              </a:rPr>
              <a:t>น้อมนำพระบรมราโชวาทของในหลวงรัชกาลที่ 9ในการประยุกต์ใช้ในการทำงาน</a:t>
            </a:r>
            <a:endParaRPr lang="en-US" dirty="0">
              <a:solidFill>
                <a:srgbClr val="0070C0"/>
              </a:solidFill>
            </a:endParaRPr>
          </a:p>
          <a:p>
            <a:endParaRPr lang="th-TH" dirty="0"/>
          </a:p>
        </p:txBody>
      </p:sp>
      <p:pic>
        <p:nvPicPr>
          <p:cNvPr id="1026" name="Picture 2" descr="รวม &quot;พระบรมราโชวาทและพระราชดำรัส&quot; ของในหลวงรัชกาลที่ ๙">
            <a:extLst>
              <a:ext uri="{FF2B5EF4-FFF2-40B4-BE49-F238E27FC236}">
                <a16:creationId xmlns:a16="http://schemas.microsoft.com/office/drawing/2014/main" id="{A276A016-90B4-499E-AE38-83226D061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4664"/>
            <a:ext cx="3334122" cy="33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361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>
                <a:solidFill>
                  <a:srgbClr val="FF0000"/>
                </a:solidFill>
              </a:rPr>
              <a:t>ความหมายของพระบรมราโชวาท</a:t>
            </a:r>
            <a:br>
              <a:rPr lang="en-US" dirty="0">
                <a:solidFill>
                  <a:srgbClr val="FF0000"/>
                </a:solidFill>
              </a:rPr>
            </a:b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11560" y="3356992"/>
            <a:ext cx="7427168" cy="2980928"/>
          </a:xfrm>
        </p:spPr>
        <p:txBody>
          <a:bodyPr/>
          <a:lstStyle/>
          <a:p>
            <a:r>
              <a:rPr lang="th-TH" dirty="0">
                <a:solidFill>
                  <a:srgbClr val="7030A0"/>
                </a:solidFill>
              </a:rPr>
              <a:t>พระบรมราโชวาท</a:t>
            </a:r>
            <a:r>
              <a:rPr lang="en-US" dirty="0">
                <a:solidFill>
                  <a:srgbClr val="7030A0"/>
                </a:solidFill>
              </a:rPr>
              <a:t> </a:t>
            </a:r>
            <a:r>
              <a:rPr lang="th-TH" dirty="0">
                <a:solidFill>
                  <a:srgbClr val="7030A0"/>
                </a:solidFill>
              </a:rPr>
              <a:t>หมายถึง ถ้อยคำที่พระมหากษัตริย์ทรงตรัส มักกล่าวแก่ที่ประชุม มีจุดประสงค์เพื่อแนะนำ ให้ข้อคิด  มีใจความที่แฝงไปด้วยประโยชน์  การดำเนินชีวิตในด้านต่างๆ  สามารถนำถ้อย      พระบรมราโชวาท ไปปรับใช้ในชีวิตประจำวันได้ เป็นประโยชน์ทั้งต่อตนเองและสังคมบ้านเมือง</a:t>
            </a:r>
            <a:endParaRPr lang="en-US" dirty="0">
              <a:solidFill>
                <a:srgbClr val="7030A0"/>
              </a:solidFill>
            </a:endParaRPr>
          </a:p>
          <a:p>
            <a:endParaRPr lang="th-TH" dirty="0"/>
          </a:p>
        </p:txBody>
      </p:sp>
      <p:pic>
        <p:nvPicPr>
          <p:cNvPr id="2050" name="Picture 2" descr="พระบรมราโชวาทในพิธีพระราชทานปริญญาบัตรมหาวิทยาลัย รามคำแหง พ.ศ ...">
            <a:extLst>
              <a:ext uri="{FF2B5EF4-FFF2-40B4-BE49-F238E27FC236}">
                <a16:creationId xmlns:a16="http://schemas.microsoft.com/office/drawing/2014/main" id="{130941FC-1B18-41A1-A1B7-CBCBAF53F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528" y="857339"/>
            <a:ext cx="4556944" cy="234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207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rgbClr val="0070C0"/>
                </a:solidFill>
              </a:rPr>
              <a:t>พระบรมราโชวาทในหลวงรัชกาลที่ 9</a:t>
            </a:r>
            <a:br>
              <a:rPr lang="en-US" dirty="0">
                <a:solidFill>
                  <a:srgbClr val="0070C0"/>
                </a:solidFill>
              </a:rPr>
            </a:br>
            <a:endParaRPr lang="th-TH" dirty="0">
              <a:solidFill>
                <a:srgbClr val="0070C0"/>
              </a:solidFill>
            </a:endParaRPr>
          </a:p>
        </p:txBody>
      </p:sp>
      <p:pic>
        <p:nvPicPr>
          <p:cNvPr id="1026" name="Picture 2" descr="ในหลวง ร 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69" y="1108760"/>
            <a:ext cx="2380027" cy="165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น้อมนำพระบรมราโชวาทสู่การปฏิบัติ | กลุ่มอำนวยการ สพป.บุรีรัมย์ เขต 1">
            <a:extLst>
              <a:ext uri="{FF2B5EF4-FFF2-40B4-BE49-F238E27FC236}">
                <a16:creationId xmlns:a16="http://schemas.microsoft.com/office/drawing/2014/main" id="{F3FAB1A2-9D36-4782-9E27-916F50354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08760"/>
            <a:ext cx="5170425" cy="527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20 พระบรมราโชวาท เพื่อชีวิตผาสุกตามรอยพ่อหลวง ร.9">
            <a:extLst>
              <a:ext uri="{FF2B5EF4-FFF2-40B4-BE49-F238E27FC236}">
                <a16:creationId xmlns:a16="http://schemas.microsoft.com/office/drawing/2014/main" id="{99A5116B-57B6-478F-A412-0F8F3FD89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64" y="2996952"/>
            <a:ext cx="2647181" cy="316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53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>
                <a:solidFill>
                  <a:srgbClr val="000099"/>
                </a:solidFill>
              </a:rPr>
              <a:t>พระบรมราโชวาทในหลวงรัชกาลที่ 10</a:t>
            </a:r>
            <a:br>
              <a:rPr lang="en-US" dirty="0">
                <a:solidFill>
                  <a:srgbClr val="000099"/>
                </a:solidFill>
              </a:rPr>
            </a:br>
            <a:endParaRPr lang="th-TH" dirty="0">
              <a:solidFill>
                <a:srgbClr val="000099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พระบรมรา</a:t>
            </a:r>
            <a:r>
              <a:rPr lang="th-TH" b="1" dirty="0" err="1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โชบาย</a:t>
            </a:r>
            <a:r>
              <a:rPr lang="th-TH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ด้านการศึกษา ในหลวงรัชกาลที่ 10</a:t>
            </a:r>
            <a:endParaRPr lang="en-US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การศึกษาต้องมุ่งสร้างพื้นฐานให้แก่ผู้เรียน 4  ด้าน</a:t>
            </a:r>
            <a:endParaRPr lang="en-US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มีทัศนคติที่ถูกต้องต่อบ้านเมือง</a:t>
            </a:r>
            <a:endParaRPr lang="en-US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   มีพื้นฐานชีวิตที่มั่นคง – มีคุณธรรม</a:t>
            </a:r>
            <a:endParaRPr lang="en-US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    มีงานทำ – มีอาชีพ</a:t>
            </a:r>
            <a:endParaRPr lang="en-US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    เป็นพลเมืองดี</a:t>
            </a:r>
            <a:endParaRPr lang="en-US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 descr="พระบรมราโชบายด้านการศึกษา ในหลวงรัชกาลที่ ๑๐ - YouTube">
            <a:extLst>
              <a:ext uri="{FF2B5EF4-FFF2-40B4-BE49-F238E27FC236}">
                <a16:creationId xmlns:a16="http://schemas.microsoft.com/office/drawing/2014/main" id="{34FCA21F-9109-4BB4-801A-904DA212D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3" y="2348880"/>
            <a:ext cx="4038283" cy="227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40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28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น้อมนำพระบรมราโชวาทของในหลวงรัชกาลที่ 9ในการประยุกต์ใช้ในการทำงาน</a:t>
            </a:r>
            <a:br>
              <a:rPr lang="en-US" sz="28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sz="28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436096" y="1600200"/>
            <a:ext cx="3250704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1. </a:t>
            </a:r>
            <a:r>
              <a:rPr lang="th-TH" b="1" dirty="0">
                <a:solidFill>
                  <a:srgbClr val="0070C0"/>
                </a:solidFill>
              </a:rPr>
              <a:t>ทำงานโดยไม่มีข้อแม้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2. </a:t>
            </a:r>
            <a:r>
              <a:rPr lang="th-TH" b="1" dirty="0">
                <a:solidFill>
                  <a:srgbClr val="0070C0"/>
                </a:solidFill>
              </a:rPr>
              <a:t>ทำทุกงานให้มีประสิทธิภาพ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3. </a:t>
            </a:r>
            <a:r>
              <a:rPr lang="th-TH" b="1" dirty="0">
                <a:solidFill>
                  <a:srgbClr val="0070C0"/>
                </a:solidFill>
              </a:rPr>
              <a:t>เอาใจใส่กับทุกงานที่ได้รับมอบหมาย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4. </a:t>
            </a:r>
            <a:r>
              <a:rPr lang="th-TH" b="1" dirty="0">
                <a:solidFill>
                  <a:srgbClr val="0070C0"/>
                </a:solidFill>
              </a:rPr>
              <a:t>มีความขยัน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3074" name="Picture 2" descr="ดาวน์โหลด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12" y="1423358"/>
            <a:ext cx="36830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54 พระบรมราโชวาท &quot;ด้านการศึกษา&quot; จาก ในหลวงรัชกาลที่ 9 - Chiang Mai ...">
            <a:extLst>
              <a:ext uri="{FF2B5EF4-FFF2-40B4-BE49-F238E27FC236}">
                <a16:creationId xmlns:a16="http://schemas.microsoft.com/office/drawing/2014/main" id="{79BB6C1F-16B2-4348-B8A2-49AD6493B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66" y="3896458"/>
            <a:ext cx="3683000" cy="202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411229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211</Words>
  <Application>Microsoft Office PowerPoint</Application>
  <PresentationFormat>นำเสนอทางหน้าจอ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0" baseType="lpstr">
      <vt:lpstr>Arial</vt:lpstr>
      <vt:lpstr>Calibri</vt:lpstr>
      <vt:lpstr>TH SarabunPSK</vt:lpstr>
      <vt:lpstr>ชุดรูปแบบของ Office</vt:lpstr>
      <vt:lpstr>งานนำเสนอ PowerPoint</vt:lpstr>
      <vt:lpstr>งานนำเสนอ PowerPoint</vt:lpstr>
      <vt:lpstr>ความหมายของพระบรมราโชวาท </vt:lpstr>
      <vt:lpstr>พระบรมราโชวาทในหลวงรัชกาลที่ 9 </vt:lpstr>
      <vt:lpstr>พระบรมราโชวาทในหลวงรัชกาลที่ 10 </vt:lpstr>
      <vt:lpstr>น้อมนำพระบรมราโชวาทของในหลวงรัชกาลที่ 9ในการประยุกต์ใช้ในการทำงาน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acer</dc:creator>
  <cp:lastModifiedBy>นางศุภลักษณ์ แสนยาพันธุ์</cp:lastModifiedBy>
  <cp:revision>9</cp:revision>
  <dcterms:created xsi:type="dcterms:W3CDTF">2020-04-10T06:52:23Z</dcterms:created>
  <dcterms:modified xsi:type="dcterms:W3CDTF">2020-04-12T09:42:34Z</dcterms:modified>
</cp:coreProperties>
</file>