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0000"/>
    <a:srgbClr val="FF505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52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6327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212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0078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99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851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964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1646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191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7656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52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B841-DFB4-40FE-8754-74433063CCF7}" type="datetimeFigureOut">
              <a:rPr lang="th-TH" smtClean="0"/>
              <a:t>12/04/63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DA091-4413-47A6-B719-3B933C80351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94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ops.moe.go.th/ops2017/images/knowledge/012/03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1" t="30543" r="5391" b="21192"/>
          <a:stretch/>
        </p:blipFill>
        <p:spPr bwMode="auto">
          <a:xfrm>
            <a:off x="955342" y="692696"/>
            <a:ext cx="743308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6128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ing10-sec3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120" y="1460367"/>
            <a:ext cx="2094508" cy="1392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148064" y="1415402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ด้านการกีฬา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384" y="3114546"/>
            <a:ext cx="2323161" cy="127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168632" y="2852936"/>
            <a:ext cx="16674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ด้านการทหาร</a:t>
            </a:r>
            <a:endParaRPr lang="en-US" dirty="0"/>
          </a:p>
        </p:txBody>
      </p:sp>
      <p:pic>
        <p:nvPicPr>
          <p:cNvPr id="6148" name="Picture 4" descr="king-10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69" y="4509120"/>
            <a:ext cx="2157243" cy="129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437222" y="4895861"/>
            <a:ext cx="1412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/>
              <a:t>ด้านการบิน</a:t>
            </a:r>
            <a:endParaRPr lang="en-US" dirty="0"/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1943702" y="476672"/>
            <a:ext cx="5816299" cy="819886"/>
          </a:xfrm>
        </p:spPr>
        <p:txBody>
          <a:bodyPr>
            <a:normAutofit fontScale="90000"/>
          </a:bodyPr>
          <a:lstStyle/>
          <a:p>
            <a:br>
              <a:rPr lang="th-TH" dirty="0"/>
            </a:br>
            <a:r>
              <a:rPr lang="th-TH" dirty="0">
                <a:solidFill>
                  <a:srgbClr val="00B0F0"/>
                </a:solidFill>
              </a:rPr>
              <a:t>หลักการทรงงานในหลวงรัชกาลที่ 10</a:t>
            </a:r>
            <a:br>
              <a:rPr lang="en-US" dirty="0">
                <a:solidFill>
                  <a:srgbClr val="00B0F0"/>
                </a:solidFill>
              </a:rPr>
            </a:br>
            <a:endParaRPr lang="th-TH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08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h-TH" sz="4000" b="1" dirty="0">
                <a:solidFill>
                  <a:srgbClr val="6600FF"/>
                </a:solidFill>
                <a:latin typeface="TH SarabunPSK" pitchFamily="34" charset="-34"/>
                <a:cs typeface="TH SarabunPSK" pitchFamily="34" charset="-34"/>
              </a:rPr>
              <a:t>ความหมายของการทรงงาน</a:t>
            </a:r>
            <a:endParaRPr lang="en-US" sz="4000" b="1" dirty="0">
              <a:solidFill>
                <a:srgbClr val="66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solidFill>
                  <a:srgbClr val="6600FF"/>
                </a:solidFill>
                <a:latin typeface="TH SarabunPSK" pitchFamily="34" charset="-34"/>
                <a:cs typeface="TH SarabunPSK" pitchFamily="34" charset="-34"/>
              </a:rPr>
              <a:t>หลักการทรงงานในหลวงรัชกาลที่  9</a:t>
            </a:r>
            <a:endParaRPr lang="en-US" sz="4000" b="1" dirty="0">
              <a:solidFill>
                <a:srgbClr val="66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solidFill>
                  <a:srgbClr val="6600FF"/>
                </a:solidFill>
                <a:latin typeface="TH SarabunPSK" pitchFamily="34" charset="-34"/>
                <a:cs typeface="TH SarabunPSK" pitchFamily="34" charset="-34"/>
              </a:rPr>
              <a:t>ขั้นตอนการทรงงานในหลวงรัชกาลที่ 9</a:t>
            </a:r>
            <a:r>
              <a:rPr lang="en-US" sz="4000" b="1" dirty="0">
                <a:solidFill>
                  <a:srgbClr val="6600FF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0" indent="0">
              <a:buNone/>
            </a:pPr>
            <a:r>
              <a:rPr lang="th-TH" sz="4000" b="1" dirty="0">
                <a:solidFill>
                  <a:srgbClr val="6600FF"/>
                </a:solidFill>
                <a:latin typeface="TH SarabunPSK" pitchFamily="34" charset="-34"/>
                <a:cs typeface="TH SarabunPSK" pitchFamily="34" charset="-34"/>
              </a:rPr>
              <a:t>หลักการทรงงานใช้อธรรมปราบอธรรม</a:t>
            </a:r>
            <a:endParaRPr lang="en-US" sz="4000" b="1" dirty="0">
              <a:solidFill>
                <a:srgbClr val="6600FF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4000" b="1" dirty="0">
                <a:solidFill>
                  <a:srgbClr val="6600FF"/>
                </a:solidFill>
                <a:latin typeface="TH SarabunPSK" pitchFamily="34" charset="-34"/>
                <a:cs typeface="TH SarabunPSK" pitchFamily="34" charset="-34"/>
              </a:rPr>
              <a:t>หลักการทรงงานในหลวงรัชกาลที่ 10</a:t>
            </a:r>
            <a:endParaRPr lang="en-US" sz="4000" b="1" dirty="0">
              <a:solidFill>
                <a:srgbClr val="6600FF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1028" name="Picture 4" descr="23 หลักการทรงงาน พระบาทสมเด็จพระเจ้าอยู่หัว ในหลวง รัชกาลที่ 9 (23 ...">
            <a:extLst>
              <a:ext uri="{FF2B5EF4-FFF2-40B4-BE49-F238E27FC236}">
                <a16:creationId xmlns:a16="http://schemas.microsoft.com/office/drawing/2014/main" id="{B3631D0E-DFF8-4F09-BD8B-C3E2E0503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35" y="405637"/>
            <a:ext cx="2791126" cy="186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๑๐ พระราชกรณียกิจน่ารู้ ของในหลวง รัชกาลที่ ๑๐">
            <a:extLst>
              <a:ext uri="{FF2B5EF4-FFF2-40B4-BE49-F238E27FC236}">
                <a16:creationId xmlns:a16="http://schemas.microsoft.com/office/drawing/2014/main" id="{7324EA68-4729-4DE7-A2E7-F58BFA1A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00493"/>
            <a:ext cx="2935142" cy="176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873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rgbClr val="C00000"/>
                </a:solidFill>
              </a:rPr>
              <a:t>ความหมายของการทรงงาน</a:t>
            </a:r>
            <a:br>
              <a:rPr lang="en-US" dirty="0">
                <a:solidFill>
                  <a:srgbClr val="002060"/>
                </a:solidFill>
              </a:rPr>
            </a:b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FF5050"/>
                </a:solidFill>
                <a:latin typeface="TH SarabunPSK" pitchFamily="34" charset="-34"/>
                <a:cs typeface="TH SarabunPSK" pitchFamily="34" charset="-34"/>
              </a:rPr>
              <a:t>หลักการทรงงาน  คือ  ทรงยึดการดำเนินงานในลักษณะทางสายกลางที่สอดคล้องกับสิ่งที่อยู่รอบตัวและสามารถปฏิบัติได้จริง ทรงมีความละเอียดรอบคอบและทรงคิดค้นแนวทางพัฒนาเพื่อมุ่งสู่ประโยชน์ต่อประชาชนสูงสุด มีคุณค่า และควรยึดเป็นแบบอย่างในการเจริญรอยตามเนื่องพระยุคลบาท  นำมาปฏิบัติให้เกิดผลต่อตนเอง   สังคม  และประเทศชาติสืบไป</a:t>
            </a:r>
            <a:endParaRPr lang="en-US" b="1" dirty="0">
              <a:solidFill>
                <a:srgbClr val="FF505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pic>
        <p:nvPicPr>
          <p:cNvPr id="1026" name="Picture 2" descr="thaihealth_c_abcfhiqz15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83594"/>
            <a:ext cx="4003675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5595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h-TH" dirty="0">
                <a:solidFill>
                  <a:srgbClr val="0070C0"/>
                </a:solidFill>
              </a:rPr>
              <a:t>หลักการทรงงานในหลวงรัชกาลที่  9</a:t>
            </a:r>
            <a:br>
              <a:rPr lang="en-US" dirty="0">
                <a:solidFill>
                  <a:srgbClr val="0070C0"/>
                </a:solidFill>
              </a:rPr>
            </a:br>
            <a:endParaRPr lang="th-TH" dirty="0">
              <a:solidFill>
                <a:srgbClr val="0070C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>
            <a:normAutofit fontScale="70000" lnSpcReduction="20000"/>
          </a:bodyPr>
          <a:lstStyle/>
          <a:p>
            <a:r>
              <a:rPr lang="th-TH" b="1" dirty="0">
                <a:solidFill>
                  <a:schemeClr val="accent6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23  หลักการทรงงานในพระบาทสมเด็จพระเจ้าอยู่หัวในรัชกาลที่ 9 ทรงเป็นพระมหากษัตริย์ที่ทรงด้วยทศพิธราชธรรมแล้ว ทรงยังเป็นพระราชาที่เป็นแบบอย่างในการดำเนินชีวิต และการทำงานแก่พสกนิกรของพระองค์และนานาประเทศอีกด้วย ผู้คนต่างประจักษ์ถึงพระอัจฉริยภาพของพระองค์ และมีความสำนึกในพระมหากรุณาธิคุณเป็นล้นพ้นอันหาที่สุดมิได้ ซึ่งแนวคิดหลักการทรงงานสามารถนำมาประยุกต์ใช้กับชีวิตการทำงาน</a:t>
            </a:r>
          </a:p>
        </p:txBody>
      </p:sp>
      <p:pic>
        <p:nvPicPr>
          <p:cNvPr id="2051" name="Picture 3" descr="03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863181"/>
            <a:ext cx="4213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ย้อนดู ' 23 หลักการทรงงาน ' ของในหลวงรัชกาลที่ 9 ที่นำมาปรับใช้ใน ...">
            <a:extLst>
              <a:ext uri="{FF2B5EF4-FFF2-40B4-BE49-F238E27FC236}">
                <a16:creationId xmlns:a16="http://schemas.microsoft.com/office/drawing/2014/main" id="{1C008927-4111-45F3-B630-D701BD0E2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2830066" cy="187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1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59632" y="3445008"/>
            <a:ext cx="3538736" cy="2927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1. จะทำอะไรต้องศึกษาข้อมูลให้เป็นระบบ</a:t>
            </a:r>
          </a:p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2. ระเบิดจากภายใน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3. แก้ปัญหาจากจุดเล็ก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4. ทำตามลำดับขั้น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5. ภูมิสังคม ภูมิศาสตร์ สังคมศาสตร์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6. ทำงานแบบองค์รวม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7. ไม่ติดตำรา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8. รู้จักประหยัด เรียบง่าย ได้ประโยชน์สูงสุด</a:t>
            </a:r>
            <a:endParaRPr lang="en-US" sz="2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th-TH" dirty="0"/>
          </a:p>
        </p:txBody>
      </p:sp>
      <p:sp>
        <p:nvSpPr>
          <p:cNvPr id="4" name="ตัวแทนเนื้อหา 2"/>
          <p:cNvSpPr txBox="1">
            <a:spLocks/>
          </p:cNvSpPr>
          <p:nvPr/>
        </p:nvSpPr>
        <p:spPr>
          <a:xfrm>
            <a:off x="5796136" y="620688"/>
            <a:ext cx="2520280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9. ทำให้ง่าย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10. การมีส่วนร่วม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11. ต้องยึดประโยชน์ส่วนรวม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12. บริการที่จุดเดียว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13. ใช้ธรรมชาติช่วยธรรมชาติ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14. ใช้อธรรมปราบอธรรม</a:t>
            </a: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15. ปลูกป่าในใจคน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16. ขาดทุนคือกำไร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17. การพึ่งพาตนเอง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18. พออยู่พอกิน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19. เศรษฐกิจพอเพียง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20. ความซื่อสัตย์สุจริต จริงใจต่อกัน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21. ทำงานอย่างมีความสุข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22. ความเพียร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th-TH" sz="80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23. รู้ รัก สามัคคี</a:t>
            </a:r>
            <a:endParaRPr lang="en-US" sz="80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080" name="Picture 8" descr="23 หลักการทรงงาน ของในหลวงรัชกาลที่ ๙">
            <a:extLst>
              <a:ext uri="{FF2B5EF4-FFF2-40B4-BE49-F238E27FC236}">
                <a16:creationId xmlns:a16="http://schemas.microsoft.com/office/drawing/2014/main" id="{CA7B7830-C7E5-4629-98BC-CBF9E516C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4390"/>
            <a:ext cx="3737595" cy="250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46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rgbClr val="002060"/>
                </a:solidFill>
              </a:rPr>
              <a:t>ขั้นตอนการทรงงานในหลวงรัชกาลที่ 9</a:t>
            </a:r>
            <a:r>
              <a:rPr lang="en-US" dirty="0">
                <a:solidFill>
                  <a:srgbClr val="002060"/>
                </a:solidFill>
              </a:rPr>
              <a:t> </a:t>
            </a:r>
            <a:br>
              <a:rPr lang="en-US" dirty="0">
                <a:solidFill>
                  <a:srgbClr val="002060"/>
                </a:solidFill>
              </a:rPr>
            </a:br>
            <a:endParaRPr lang="th-TH" dirty="0">
              <a:solidFill>
                <a:srgbClr val="00206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88024" y="1196752"/>
            <a:ext cx="3970784" cy="4525963"/>
          </a:xfrm>
        </p:spPr>
        <p:txBody>
          <a:bodyPr/>
          <a:lstStyle/>
          <a:p>
            <a:r>
              <a:rPr lang="th-TH" dirty="0">
                <a:solidFill>
                  <a:srgbClr val="0070C0"/>
                </a:solidFill>
              </a:rPr>
              <a:t>การศึกษาข้อมูล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th-TH" dirty="0">
                <a:solidFill>
                  <a:srgbClr val="0070C0"/>
                </a:solidFill>
              </a:rPr>
              <a:t>การหาข้อมูลในพื้นที่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th-TH" dirty="0">
                <a:solidFill>
                  <a:srgbClr val="0070C0"/>
                </a:solidFill>
              </a:rPr>
              <a:t>การศึกษาข้อมูลและการจัดทำโครงการ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th-TH" dirty="0">
                <a:solidFill>
                  <a:srgbClr val="0070C0"/>
                </a:solidFill>
              </a:rPr>
              <a:t>.3.4  การดำเนินงานตามโครงการ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th-TH" dirty="0">
                <a:solidFill>
                  <a:srgbClr val="0070C0"/>
                </a:solidFill>
              </a:rPr>
              <a:t>การติดตามผลงาน</a:t>
            </a:r>
            <a:endParaRPr lang="en-US" dirty="0">
              <a:solidFill>
                <a:srgbClr val="0070C0"/>
              </a:solidFill>
            </a:endParaRPr>
          </a:p>
          <a:p>
            <a:endParaRPr lang="th-TH" dirty="0"/>
          </a:p>
        </p:txBody>
      </p:sp>
      <p:pic>
        <p:nvPicPr>
          <p:cNvPr id="3074" name="Picture 2" descr="ทรงงาน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12" y="1078848"/>
            <a:ext cx="24384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รำลึกพระราชกรณียกิจ &quot;ร.9&quot; ทรงงานเพื่อคนไทยทั้งประเทศ - โพสต์ทูเดย์ ...">
            <a:extLst>
              <a:ext uri="{FF2B5EF4-FFF2-40B4-BE49-F238E27FC236}">
                <a16:creationId xmlns:a16="http://schemas.microsoft.com/office/drawing/2014/main" id="{2FE14FC0-F8DE-4272-8287-EF5E575008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100" name="Picture 4" descr="หลักการทรงงาน 9 ประการ พระบาทสมเด็จพระเจ้าอยู่หัว รัชกาลที่ 9 ...">
            <a:extLst>
              <a:ext uri="{FF2B5EF4-FFF2-40B4-BE49-F238E27FC236}">
                <a16:creationId xmlns:a16="http://schemas.microsoft.com/office/drawing/2014/main" id="{38EA7282-471B-48A2-B03D-7C91B6C31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33056"/>
            <a:ext cx="4200525" cy="24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30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หลักการทรงงานใช้อธรรมปราบอธรรม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พระบาทสมเด็จพระเจ้าอยู่หัว ทรงนำความจริง ในเรื่องความเป็นไปแห่งธรรมชาติ  และกฎเกณฑ์ของธรรมชาติ  หลักการ แนวปฏิบัติที่สำคัญในการแก้ปัญหาและปรับปรุงเปลี่ยนแปลงสภาวะที่ไม่ปกติเข้าสู่ระบบที่เป็นปกติ เช่น การนำน้ำดี ขับไล่น้ำเสีย หรือเจือจางน้ำเสียให้กลับเป็นน้ำดี ตามจังหวะการขึ้นลงตามธรรมชาติของน้ำ การบำบัดน้ำเสียโดยใช้ผักตบชวาปนเปื้อนในน้ำ ดังพระราชดำรัสความว่า  </a:t>
            </a:r>
            <a:r>
              <a:rPr lang="en-US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“</a:t>
            </a:r>
            <a:r>
              <a:rPr lang="th-TH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ใช้อธรรมปราบอธรรม</a:t>
            </a:r>
            <a:r>
              <a:rPr lang="en-US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  <a:t>”</a:t>
            </a:r>
            <a:br>
              <a:rPr lang="en-US" b="1" dirty="0">
                <a:solidFill>
                  <a:srgbClr val="FF00FF"/>
                </a:solidFill>
                <a:latin typeface="TH SarabunPSK" pitchFamily="34" charset="-34"/>
                <a:cs typeface="TH SarabunPSK" pitchFamily="34" charset="-34"/>
              </a:rPr>
            </a:br>
            <a:endParaRPr lang="th-TH" b="1" dirty="0">
              <a:solidFill>
                <a:srgbClr val="FF00FF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1436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>
                <a:solidFill>
                  <a:srgbClr val="FF0000"/>
                </a:solidFill>
              </a:rPr>
              <a:t>หลักการทรงงานในหลวงรัชกาลที่ 10</a:t>
            </a:r>
            <a:br>
              <a:rPr lang="en-US" dirty="0"/>
            </a:b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644008" y="1123598"/>
            <a:ext cx="3250704" cy="792088"/>
          </a:xfrm>
        </p:spPr>
        <p:txBody>
          <a:bodyPr/>
          <a:lstStyle/>
          <a:p>
            <a:pPr marL="0" lvl="0" indent="0">
              <a:buNone/>
            </a:pPr>
            <a:r>
              <a:rPr lang="th-TH" b="1" dirty="0">
                <a:solidFill>
                  <a:srgbClr val="0070C0"/>
                </a:solidFill>
              </a:rPr>
              <a:t>ด้านการศึกษา</a:t>
            </a:r>
            <a:endParaRPr lang="en-US" dirty="0">
              <a:solidFill>
                <a:srgbClr val="0070C0"/>
              </a:solidFill>
            </a:endParaRPr>
          </a:p>
          <a:p>
            <a:endParaRPr lang="th-TH" dirty="0"/>
          </a:p>
        </p:txBody>
      </p:sp>
      <p:pic>
        <p:nvPicPr>
          <p:cNvPr id="4098" name="Picture 2" descr="king10-sec3-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04" y="860273"/>
            <a:ext cx="2057028" cy="1445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211960" y="2729630"/>
            <a:ext cx="3414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ด้านการแพทย์และสาธารณสุข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9" name="Picture 3" descr="king10-sec3-6 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06" y="2632672"/>
            <a:ext cx="2221446" cy="145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king10-sec3-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6" y="4381592"/>
            <a:ext cx="2356306" cy="153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644770" y="4759295"/>
            <a:ext cx="2432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0070C0"/>
                </a:solidFill>
              </a:rPr>
              <a:t> ด้านสังคมสงเคราะห์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ng10-sec3-7 (1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25" y="1592466"/>
            <a:ext cx="1728192" cy="120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851852" y="1935062"/>
            <a:ext cx="23358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ด้านการต่างประเทศ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123" name="Picture 3" descr="king10-sec3-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70749"/>
            <a:ext cx="1670639" cy="93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5041006" y="3578488"/>
            <a:ext cx="1957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ด้านเกษตรกรรม</a:t>
            </a:r>
            <a:endParaRPr lang="th-TH" dirty="0">
              <a:solidFill>
                <a:srgbClr val="FF0000"/>
              </a:solidFill>
            </a:endParaRPr>
          </a:p>
        </p:txBody>
      </p:sp>
      <p:pic>
        <p:nvPicPr>
          <p:cNvPr id="5124" name="Picture 4" descr="king10-sec3-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637628"/>
            <a:ext cx="2089150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5550792" y="4962996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</a:rPr>
              <a:t>ด้านพระศาสนา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0" name="ชื่อเรื่อง 1"/>
          <p:cNvSpPr>
            <a:spLocks noGrp="1"/>
          </p:cNvSpPr>
          <p:nvPr>
            <p:ph type="title"/>
          </p:nvPr>
        </p:nvSpPr>
        <p:spPr>
          <a:xfrm>
            <a:off x="1943702" y="476672"/>
            <a:ext cx="5816299" cy="692696"/>
          </a:xfrm>
        </p:spPr>
        <p:txBody>
          <a:bodyPr>
            <a:normAutofit fontScale="90000"/>
          </a:bodyPr>
          <a:lstStyle/>
          <a:p>
            <a:br>
              <a:rPr lang="th-TH" dirty="0"/>
            </a:br>
            <a:r>
              <a:rPr lang="th-TH" dirty="0">
                <a:solidFill>
                  <a:srgbClr val="FF0000"/>
                </a:solidFill>
              </a:rPr>
              <a:t>หลักการทรงงานในหลวงรัชกาลที่ 10</a:t>
            </a:r>
            <a:br>
              <a:rPr lang="en-US" dirty="0">
                <a:solidFill>
                  <a:srgbClr val="FF0000"/>
                </a:solidFill>
              </a:rPr>
            </a:b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0352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519</Words>
  <Application>Microsoft Office PowerPoint</Application>
  <PresentationFormat>นำเสนอทางหน้าจอ (4:3)</PresentationFormat>
  <Paragraphs>52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Calibri</vt:lpstr>
      <vt:lpstr>TH SarabunPSK</vt:lpstr>
      <vt:lpstr>ชุดรูปแบบของ Office</vt:lpstr>
      <vt:lpstr>งานนำเสนอ PowerPoint</vt:lpstr>
      <vt:lpstr>งานนำเสนอ PowerPoint</vt:lpstr>
      <vt:lpstr>ความหมายของการทรงงาน </vt:lpstr>
      <vt:lpstr>หลักการทรงงานในหลวงรัชกาลที่  9 </vt:lpstr>
      <vt:lpstr>งานนำเสนอ PowerPoint</vt:lpstr>
      <vt:lpstr>ขั้นตอนการทรงงานในหลวงรัชกาลที่ 9  </vt:lpstr>
      <vt:lpstr>หลักการทรงงานใช้อธรรมปราบอธรรม </vt:lpstr>
      <vt:lpstr>หลักการทรงงานในหลวงรัชกาลที่ 10 </vt:lpstr>
      <vt:lpstr> หลักการทรงงานในหลวงรัชกาลที่ 10 </vt:lpstr>
      <vt:lpstr> หลักการทรงงานในหลวงรัชกาลที่ 10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นางศุภลักษณ์ แสนยาพันธุ์</cp:lastModifiedBy>
  <cp:revision>13</cp:revision>
  <dcterms:created xsi:type="dcterms:W3CDTF">2020-04-10T06:50:39Z</dcterms:created>
  <dcterms:modified xsi:type="dcterms:W3CDTF">2020-04-12T09:41:32Z</dcterms:modified>
</cp:coreProperties>
</file>