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22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92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58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12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998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69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4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8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9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11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479C-9B92-4C54-8705-EEB7A259782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8B3B-E8B6-4109-B7A6-A39B5DF273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0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27250" r="11467" b="30869"/>
          <a:stretch/>
        </p:blipFill>
        <p:spPr bwMode="auto">
          <a:xfrm>
            <a:off x="683568" y="620688"/>
            <a:ext cx="78488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80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ความหมายของพระราชปณิธาน</a:t>
            </a:r>
            <a:endParaRPr lang="en-US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พระปฐมบรมราชโองการรัชกาลที่  10  สืบสานรักษา และต่อยอดพระราชปณิธานรัชกาลที่ 9</a:t>
            </a:r>
            <a:endParaRPr lang="en-US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พระราชปณิธาน 9 คำสอนในพระบาทสมเด็จพระปรมินทรมหาภูมิพลอดุลยเดช </a:t>
            </a:r>
            <a:endParaRPr lang="en-US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สืบสานพระราชปณิธานพระบาทสมเด็จพระปรมินทรมหาภูมิพลอดุลยเดช “พ่อแห่งแผ่นดิน”</a:t>
            </a:r>
            <a:endParaRPr lang="en-US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940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65478"/>
            <a:ext cx="7776864" cy="147002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ความหมายของพระราชปณิธาน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  <p:sp>
        <p:nvSpPr>
          <p:cNvPr id="7" name="ชื่อเรื่องรอง 6">
            <a:extLst>
              <a:ext uri="{FF2B5EF4-FFF2-40B4-BE49-F238E27FC236}">
                <a16:creationId xmlns:a16="http://schemas.microsoft.com/office/drawing/2014/main" id="{4FE5A9BA-C47F-40E5-A18C-030C8634A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816" y="1219200"/>
            <a:ext cx="5288632" cy="4658072"/>
          </a:xfrm>
        </p:spPr>
        <p:txBody>
          <a:bodyPr/>
          <a:lstStyle/>
          <a:p>
            <a:r>
              <a:rPr lang="th-TH" dirty="0">
                <a:solidFill>
                  <a:srgbClr val="1C26F6"/>
                </a:solidFill>
              </a:rPr>
              <a:t> </a:t>
            </a:r>
            <a:r>
              <a:rPr lang="th-TH" b="1" dirty="0">
                <a:solidFill>
                  <a:srgbClr val="1C26F6"/>
                </a:solidFill>
              </a:rPr>
              <a:t>พระราชปณิธาน</a:t>
            </a:r>
            <a:r>
              <a:rPr lang="th-TH" dirty="0">
                <a:solidFill>
                  <a:srgbClr val="1C26F6"/>
                </a:solidFill>
              </a:rPr>
              <a:t> (</a:t>
            </a:r>
            <a:r>
              <a:rPr lang="en-US" dirty="0">
                <a:solidFill>
                  <a:srgbClr val="1C26F6"/>
                </a:solidFill>
              </a:rPr>
              <a:t>Royal wish</a:t>
            </a:r>
            <a:r>
              <a:rPr lang="th-TH" dirty="0">
                <a:solidFill>
                  <a:srgbClr val="1C26F6"/>
                </a:solidFill>
              </a:rPr>
              <a:t>)</a:t>
            </a:r>
            <a:r>
              <a:rPr lang="en-US" dirty="0">
                <a:solidFill>
                  <a:srgbClr val="1C26F6"/>
                </a:solidFill>
              </a:rPr>
              <a:t>   </a:t>
            </a:r>
            <a:r>
              <a:rPr lang="th-TH" dirty="0">
                <a:solidFill>
                  <a:srgbClr val="1C26F6"/>
                </a:solidFill>
              </a:rPr>
              <a:t>คือ  การตั้ง  ความปรารถนา ยกตัวอย่าง  โครงการป่ารักษ์น้ำเป็นพระราชปณิธานของสมเด็จพระบรมราชินีนาค ที่จะสร้างความชุ่มชื้นแก่ผืนแผ่นดินอีสาน พระราชปณิธาน  คือ  การตั้งความปรารถนา </a:t>
            </a:r>
            <a:endParaRPr lang="en-US" dirty="0">
              <a:solidFill>
                <a:srgbClr val="1C26F6"/>
              </a:solidFill>
            </a:endParaRPr>
          </a:p>
          <a:p>
            <a:endParaRPr lang="th-TH" dirty="0"/>
          </a:p>
        </p:txBody>
      </p:sp>
      <p:pic>
        <p:nvPicPr>
          <p:cNvPr id="1030" name="Picture 6" descr="ร.๑๐ ทรงสืบสานพระราชปณิธาน &quot;พ่อภูมิพล&quot; ก่อกำเนิดพลัง จิตอาสา &quot;เรา ...">
            <a:extLst>
              <a:ext uri="{FF2B5EF4-FFF2-40B4-BE49-F238E27FC236}">
                <a16:creationId xmlns:a16="http://schemas.microsoft.com/office/drawing/2014/main" id="{D4264785-9CD7-4B30-8391-30E1DF87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9410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บรรยายพิเศษ “พระราชปณิธานรัชกาลที่ 9 ในความทรงจำ” – จุฬาลงกรณ์ ...">
            <a:extLst>
              <a:ext uri="{FF2B5EF4-FFF2-40B4-BE49-F238E27FC236}">
                <a16:creationId xmlns:a16="http://schemas.microsoft.com/office/drawing/2014/main" id="{B133FBEB-C8B6-4E9E-8C73-190CA7B3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66" y="930652"/>
            <a:ext cx="1918469" cy="27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พระปฐมบรมราชโองการรัชกาลที่  10  สืบสานรักษา และต่อยอดพระราชปณิธานรัชกาลที่ 9</a:t>
            </a:r>
            <a:br>
              <a:rPr lang="en-US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dirty="0">
              <a:solidFill>
                <a:srgbClr val="1C26F6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พระบาทสมเด็จพระ</a:t>
            </a:r>
            <a:r>
              <a:rPr lang="th-TH" sz="2600" b="1" dirty="0" err="1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ปรเมนทร</a:t>
            </a:r>
            <a:r>
              <a:rPr lang="th-TH" sz="26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รามาธิบดีศรีสินทรมหาวชิราลง</a:t>
            </a:r>
            <a:r>
              <a:rPr lang="th-TH" sz="2600" b="1" dirty="0" err="1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กรณ</a:t>
            </a:r>
            <a:r>
              <a:rPr lang="th-TH" sz="26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err="1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พระวชิร</a:t>
            </a:r>
            <a:r>
              <a:rPr lang="th-TH" sz="26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เกล้าเจ้าอยู่หัว  ทรงดำเนินตามรอยพระยุคลบาท   “พระบาทสมเด็จพระบรมชน</a:t>
            </a:r>
            <a:r>
              <a:rPr lang="th-TH" sz="2600" b="1" dirty="0" err="1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กาธิเบ</a:t>
            </a:r>
            <a:r>
              <a:rPr lang="th-TH" sz="26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ศร มหาภูมิพลอดุลยเดชมหาราช บรมนาถบพิตร”  ที่ทรงให้ความสำคัญกับ “น้ำ” ซึ่งถือเป็นปัจจัยหลักในการดำรงชีวิต และการประกอบอาชีพของพสกนิกร โดยเริ่มต้นจากการพัฒนาแหล่งน้ำ  การก่อสร้างอ่างเก็บน้ำ ฝาย แก้มลิง บ่อเก็บน้ำ ท่อระบายน้ำ ระบบส่งน้ำ</a:t>
            </a:r>
            <a:endParaRPr lang="en-US" sz="2600" b="1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27" name="Picture 3" descr="hmc01090562p1-728x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27585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62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พระราชปณิธาน 9 คำสอนในพระบาทสมเด็จพระ</a:t>
            </a:r>
            <a:r>
              <a:rPr lang="th-TH" b="1" dirty="0" err="1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ปรมินทร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มหาภูมิพลอดุลยเดช 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9632" y="1628800"/>
            <a:ext cx="6995120" cy="4525963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ความเพียร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ความพอดี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ความรู้ตน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4. คนเราจะต้องรับและจะต้องให้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5. อ่อนโยน แต่ไม่อ่อนแอ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 พูดจริง ทำจริง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7. หนังสือเป็นออมสิน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8. ความซื่อสัตย์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9. การเอาชนะใจตน</a:t>
            </a:r>
            <a:endParaRPr lang="en-US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2050" name="Picture 2" descr="พระราชปณิธานแห่งการเรียนรู้ตลอดชีพ - YouTube">
            <a:extLst>
              <a:ext uri="{FF2B5EF4-FFF2-40B4-BE49-F238E27FC236}">
                <a16:creationId xmlns:a16="http://schemas.microsoft.com/office/drawing/2014/main" id="{163FE4AB-1330-4699-BCBC-5879622C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3979"/>
            <a:ext cx="3299859" cy="18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ในหลวง' ทรงสืบสานธรรมราชินี 'พิธีมหามงคล' เป็นสิริมงคลชีวิต บ้านเมือง">
            <a:extLst>
              <a:ext uri="{FF2B5EF4-FFF2-40B4-BE49-F238E27FC236}">
                <a16:creationId xmlns:a16="http://schemas.microsoft.com/office/drawing/2014/main" id="{B922E04B-725C-44C7-A662-5665C14B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1" y="4077072"/>
            <a:ext cx="3491880" cy="18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สืบสานพระราชปณิธานพระบาทสมเด็จพระ</a:t>
            </a:r>
            <a:r>
              <a:rPr lang="th-TH" sz="3200" b="1" dirty="0" err="1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ปรมินทร</a:t>
            </a:r>
            <a:r>
              <a:rPr lang="th-TH" sz="32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มหาภูมิพลอดุลยเดช “พ่อแห่งแผ่นดิน”</a:t>
            </a:r>
            <a:br>
              <a:rPr lang="en-US" sz="32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3200" dirty="0">
              <a:solidFill>
                <a:srgbClr val="1C26F6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4092312" cy="4525963"/>
          </a:xfrm>
        </p:spPr>
        <p:txBody>
          <a:bodyPr/>
          <a:lstStyle/>
          <a:p>
            <a:r>
              <a:rPr lang="th-TH" sz="28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โครงการส่วนพระองค์สวนจิตรลดา</a:t>
            </a:r>
            <a:endParaRPr lang="en-US" sz="2800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โครงการปลูกป่าถาวร</a:t>
            </a:r>
            <a:endParaRPr lang="en-US" sz="2800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โครงการแก้มลิง</a:t>
            </a:r>
            <a:endParaRPr lang="en-US" sz="2800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โครงการฝนหลวงทรงจัดตั้ง มูลนิธิชัยพัฒนา</a:t>
            </a:r>
            <a:endParaRPr lang="en-US" sz="2800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มูลนิธิโครงการหลวง</a:t>
            </a:r>
            <a:endParaRPr lang="en-US" sz="2800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49512" y="16726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แนวพระราชดำริ เศรษฐกิจพอเพียง</a:t>
            </a:r>
            <a:endParaRPr lang="en-US" b="1" dirty="0">
              <a:solidFill>
                <a:srgbClr val="1C26F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1C26F6"/>
                </a:solidFill>
                <a:latin typeface="TH SarabunPSK" pitchFamily="34" charset="-34"/>
                <a:cs typeface="TH SarabunPSK" pitchFamily="34" charset="-34"/>
              </a:rPr>
              <a:t>        "เศรษฐกิจพอเพียง" เป็นแนวพระราชดำริ ที่พระราชทาน มานานกว่า 30 ปี ซึ่งเป็นแนวคิดที่ตั้งอยู่บนรากฐานของวัฒนธรรมไทย เป็นแนวทางการพัฒนาขั้นพื้นฐานที่ตั้งอยู่บนทางสายกลาง และความไม่ประมาทซึ่งคำนึงถึงความพอประมาณ ความมีเหตุมีผล การสร้างภูมิคุ้มกันในตัวเอง </a:t>
            </a:r>
          </a:p>
        </p:txBody>
      </p:sp>
    </p:spTree>
    <p:extLst>
      <p:ext uri="{BB962C8B-B14F-4D97-AF65-F5344CB8AC3E}">
        <p14:creationId xmlns:p14="http://schemas.microsoft.com/office/powerpoint/2010/main" val="142536866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388</Words>
  <Application>Microsoft Office PowerPoint</Application>
  <PresentationFormat>นำเสนอทางหน้าจอ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ความหมายของพระราชปณิธาน </vt:lpstr>
      <vt:lpstr> พระปฐมบรมราชโองการรัชกาลที่  10  สืบสานรักษา และต่อยอดพระราชปณิธานรัชกาลที่ 9 </vt:lpstr>
      <vt:lpstr> พระราชปณิธาน 9 คำสอนในพระบาทสมเด็จพระปรมินทรมหาภูมิพลอดุลยเดช  </vt:lpstr>
      <vt:lpstr> สืบสานพระราชปณิธานพระบาทสมเด็จพระปรมินทรมหาภูมิพลอดุลยเดช “พ่อแห่งแผ่นดิน”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นางศุภลักษณ์ แสนยาพันธุ์</cp:lastModifiedBy>
  <cp:revision>12</cp:revision>
  <dcterms:created xsi:type="dcterms:W3CDTF">2020-04-10T06:53:49Z</dcterms:created>
  <dcterms:modified xsi:type="dcterms:W3CDTF">2020-04-12T09:46:38Z</dcterms:modified>
</cp:coreProperties>
</file>