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  <p:sldId id="271" r:id="rId13"/>
    <p:sldId id="267" r:id="rId14"/>
    <p:sldId id="268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898304-EA24-45A5-8515-D38FDE846CD8}" type="datetimeFigureOut">
              <a:rPr lang="th-TH" smtClean="0"/>
              <a:t>06/12/55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09509A-0DC9-4DD7-8CB4-8737F53EC4CE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259632" y="1196752"/>
            <a:ext cx="6552728" cy="3744416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คอนเดนเซอร์</a:t>
            </a:r>
          </a:p>
          <a:p>
            <a:pPr algn="ctr"/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(</a:t>
            </a:r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Condensor</a:t>
            </a:r>
            <a:r>
              <a:rPr lang="th-TH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cs typeface="AngsanaUPC" pitchFamily="18" charset="-34"/>
              </a:rPr>
              <a:t>)</a:t>
            </a:r>
            <a:endParaRPr lang="th-TH" sz="9600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809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3344159" cy="1143000"/>
          </a:xfrm>
        </p:spPr>
        <p:txBody>
          <a:bodyPr/>
          <a:lstStyle/>
          <a:p>
            <a:pPr marL="0" indent="0">
              <a:buNone/>
            </a:pPr>
            <a:r>
              <a:rPr lang="th-TH" sz="5400" dirty="0" smtClean="0">
                <a:latin typeface="Angsana New" pitchFamily="18" charset="-34"/>
                <a:cs typeface="Angsana New" pitchFamily="18" charset="-34"/>
              </a:rPr>
              <a:t>คอนเดนเซอร์</a:t>
            </a:r>
            <a:endParaRPr lang="th-TH" sz="5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8" descr="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36904" cy="49685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8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696744" cy="1143000"/>
          </a:xfrm>
        </p:spPr>
        <p:txBody>
          <a:bodyPr/>
          <a:lstStyle/>
          <a:p>
            <a:pPr marL="0" indent="0">
              <a:buNone/>
            </a:pPr>
            <a:r>
              <a:rPr lang="th-T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การระบายความร้อนของคอนเดนเซอร์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1052736"/>
            <a:ext cx="88924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คอนเดนเซอร์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ที่ใช้ในเครื่องปรับอากาศรถยนต์  จัดเป็นประเภทที่มีการระบายความร้อนด้วยอากาศแบบใช้พัดลม  อาจเป็นพัดลมหม้อน้ำหรือพัดลมไฟฟ้า  และยังจะใช้อากาศที่เขามาปะทะด้านหน้ารถ  ขณะรถวิ่งช่วยในการระบายความร้อนอีกด้วย</a:t>
            </a:r>
          </a:p>
        </p:txBody>
      </p:sp>
      <p:pic>
        <p:nvPicPr>
          <p:cNvPr id="5" name="Picture 11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4752528" cy="3528392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066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530984" y="548680"/>
            <a:ext cx="6425391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พัดลมที่ระบายความร้อนให้กับหม้อน้ำรถ  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แบ่ง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ออกเป็น  4  แบบ  คือ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71600" y="2625015"/>
            <a:ext cx="4552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1.  พัดลมแบบธรรมดา  </a:t>
            </a: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(Fixed)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71600" y="3552872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2.  พัดลมแบบ 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ฟลู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อิด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(Fluid  Coupling)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52448" y="4437112"/>
            <a:ext cx="7579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3.  พัดลมแบบ 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ไบ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–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เม</a:t>
            </a:r>
            <a:r>
              <a:rPr lang="th-TH" sz="3600" b="1" dirty="0" err="1">
                <a:latin typeface="Angsana New" pitchFamily="18" charset="-34"/>
                <a:cs typeface="Angsana New" pitchFamily="18" charset="-34"/>
              </a:rPr>
              <a:t>ทอลลิก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(Bi – Metallic)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71600" y="5445224"/>
            <a:ext cx="822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4.  พัดลมแบบผสม 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(Fluid  Coupling  With  Bi – Metallic)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411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การใช้พัดลมไฟฟ้าระบายความร้อนคอนเดนเซอร์  </a:t>
            </a:r>
            <a:r>
              <a:rPr lang="th-TH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แบ่ง</a:t>
            </a:r>
            <a:r>
              <a:rPr lang="th-TH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ออกได้เป็น  2  ลักษณะคือ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</a:b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6400800" cy="9692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ใช้พัดลมไฟฟ้าร่วมกับพัด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ลมหม้อน้ำ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ใช้พัดลมไฟฟ้า 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7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073" y="2924944"/>
            <a:ext cx="5328592" cy="367240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647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784319" cy="1143000"/>
          </a:xfrm>
        </p:spPr>
        <p:txBody>
          <a:bodyPr/>
          <a:lstStyle/>
          <a:p>
            <a:pPr marL="0" indent="0">
              <a:buNone/>
            </a:pPr>
            <a:r>
              <a:rPr lang="th-T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การติดตั้งคอนเดนเซอร์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th-TH" dirty="0"/>
          </a:p>
        </p:txBody>
      </p:sp>
      <p:pic>
        <p:nvPicPr>
          <p:cNvPr id="4" name="Picture 6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3" y="1340768"/>
            <a:ext cx="8104616" cy="52565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777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-30654"/>
            <a:ext cx="3600400" cy="1143000"/>
          </a:xfrm>
        </p:spPr>
        <p:txBody>
          <a:bodyPr/>
          <a:lstStyle/>
          <a:p>
            <a:pPr marL="0" indent="0">
              <a:buNone/>
            </a:pPr>
            <a:r>
              <a:rPr lang="th-TH" sz="6000" dirty="0" smtClean="0"/>
              <a:t>คอนเดนเซอร์</a:t>
            </a:r>
            <a:endParaRPr lang="th-TH" sz="6000" dirty="0"/>
          </a:p>
        </p:txBody>
      </p:sp>
      <p:pic>
        <p:nvPicPr>
          <p:cNvPr id="4" name="Picture 8" descr="C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80728"/>
            <a:ext cx="6245193" cy="305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34469" y="4115564"/>
            <a:ext cx="8809531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- ทำ</a:t>
            </a:r>
            <a:r>
              <a:rPr lang="th-TH" sz="3200" b="1" dirty="0">
                <a:latin typeface="Angsana New" pitchFamily="18" charset="-34"/>
              </a:rPr>
              <a:t>หน้าที่ระบายความร้อนออกจากสารความเย็นในสภาวะก๊าซให้กลั่น</a:t>
            </a:r>
            <a:r>
              <a:rPr lang="th-TH" sz="3200" b="1" dirty="0" smtClean="0">
                <a:latin typeface="Angsana New" pitchFamily="18" charset="-34"/>
              </a:rPr>
              <a:t>ตัว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   เป็นของเหลว</a:t>
            </a:r>
            <a:r>
              <a:rPr lang="th-TH" sz="3200" b="1" dirty="0">
                <a:latin typeface="Angsana New" pitchFamily="18" charset="-34"/>
              </a:rPr>
              <a:t>ที่อุณหภูมิและความดันสูง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>
                <a:latin typeface="Angsana New" pitchFamily="18" charset="-34"/>
              </a:rPr>
              <a:t>- ตัวกลางที่มักใช้ระบายความร้อนได้แก่ น้ำ และ อากาศ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- เครื่องปรับอากาศ</a:t>
            </a:r>
            <a:r>
              <a:rPr lang="th-TH" sz="3200" b="1" dirty="0">
                <a:latin typeface="Angsana New" pitchFamily="18" charset="-34"/>
              </a:rPr>
              <a:t>รถยนต์ใช้อากาศเป็น</a:t>
            </a:r>
            <a:r>
              <a:rPr lang="th-TH" sz="3200" b="1" dirty="0" smtClean="0">
                <a:latin typeface="Angsana New" pitchFamily="18" charset="-34"/>
              </a:rPr>
              <a:t>ตัวกลาง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- คอนเดนเซอร์</a:t>
            </a:r>
            <a:r>
              <a:rPr lang="th-TH" sz="3200" b="1" dirty="0">
                <a:latin typeface="Angsana New" pitchFamily="18" charset="-34"/>
              </a:rPr>
              <a:t>มักเป็นท่อเหล็กหรือทองแดงมีครีบอะลูมิเนียม และ</a:t>
            </a:r>
            <a:r>
              <a:rPr lang="th-TH" sz="3200" b="1" dirty="0" smtClean="0">
                <a:latin typeface="Angsana New" pitchFamily="18" charset="-34"/>
              </a:rPr>
              <a:t>เป่า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3200" b="1" dirty="0" smtClean="0">
                <a:latin typeface="Angsana New" pitchFamily="18" charset="-34"/>
              </a:rPr>
              <a:t>   อากาศ </a:t>
            </a:r>
            <a:r>
              <a:rPr lang="th-TH" sz="3200" b="1" dirty="0">
                <a:latin typeface="Angsana New" pitchFamily="18" charset="-34"/>
              </a:rPr>
              <a:t>ไหลผ่าน</a:t>
            </a:r>
            <a:endParaRPr lang="th-TH" sz="3200" b="1" dirty="0"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1599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คอนเดนเซอร์ที่ใช้ในเครื่องปรับอากาศรถยนต์จะมีส่วนประกอบ 3  ส่วนคือ</a:t>
            </a:r>
            <a:endParaRPr lang="th-TH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2" y="2420888"/>
            <a:ext cx="6264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1.  ท่อน้ำยา  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(Refrigerant  Line)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99592" y="3573016"/>
            <a:ext cx="24817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.  ครีบ  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(Fin)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4653136"/>
            <a:ext cx="4915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3.  ข้อต่อน้ำยา  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(Half – Union)</a:t>
            </a:r>
            <a:r>
              <a:rPr lang="th-TH" sz="44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118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ม้วนกระดาษแนวนอน 5"/>
          <p:cNvSpPr/>
          <p:nvPr/>
        </p:nvSpPr>
        <p:spPr>
          <a:xfrm>
            <a:off x="1992854" y="116632"/>
            <a:ext cx="5629766" cy="216024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ประเภทของคอนเดนเซอร์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3528" y="2636912"/>
            <a:ext cx="8568952" cy="360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คอนเดนเซอร์ ที่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ใช้ในระบบเครื่องปรับอากาศรถยนต์  จะเป็นแบบระบายความร้อนด้วยอากาศทั้งสิ้น  จำเป็นจะต้องมี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ครีบ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(Fin)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เพื่อช่วยการระบายความร้อน  แบ่งตามลักษณะของ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ครีบ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ได้  2  ประเภท  คือ  แบบครีบท่อขดและแบบครีบขดไปมา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846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496944" cy="3474720"/>
          </a:xfrm>
        </p:spPr>
        <p:txBody>
          <a:bodyPr>
            <a:noAutofit/>
          </a:bodyPr>
          <a:lstStyle/>
          <a:p>
            <a:pPr marL="45720" indent="0" algn="thaiDist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ครีบท่อขด  มีลักษณะครีบเป็นแผ่นตรง  เจาะเป็นรูกลมเพื่อร้อยเข้ากับท่อน้ำยาที่มีลักษณะกลมเช่นเดียวกัน  สำหรับ</a:t>
            </a:r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จำนวนของครีบจะต้องมีมากพอที่จะช่วยให้การระบายความร้อนให้กับน้ำยาที่ผ่ายภายในท่อ</a:t>
            </a:r>
            <a:endParaRPr lang="th-TH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9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646443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4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51720" y="188640"/>
            <a:ext cx="5544616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5" descr="x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7" y="322665"/>
            <a:ext cx="5040561" cy="61406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35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3474720"/>
          </a:xfrm>
        </p:spPr>
        <p:txBody>
          <a:bodyPr>
            <a:normAutofit/>
          </a:bodyPr>
          <a:lstStyle/>
          <a:p>
            <a:pPr marL="45720" indent="0" algn="thaiDist">
              <a:buNone/>
            </a:pPr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ครีบขดไปมา  เป็นครีบที่ได้ทำการพัฒนาเพิ่มมากขึ้นรวมทั้งท่อนำน้ำยา  ให้พื้นที่ในการระบายความร้อนเพิ่มขึ้น  เป็นผลให้คอนเดนเซอร์มีประสิทธิภาพในด้านของการระบายความ</a:t>
            </a:r>
            <a:r>
              <a:rPr lang="th-TH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ร้อน</a:t>
            </a:r>
            <a:endParaRPr lang="th-TH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10" descr="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626469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8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619672" y="242067"/>
            <a:ext cx="5688632" cy="62646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5" descr="z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040560" cy="60532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ม้วนกระดาษแนวนอน 4"/>
          <p:cNvSpPr/>
          <p:nvPr/>
        </p:nvSpPr>
        <p:spPr>
          <a:xfrm>
            <a:off x="1403648" y="146301"/>
            <a:ext cx="6408712" cy="1728192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การทำงานของคอนเดนเซอร์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2132856"/>
            <a:ext cx="8496944" cy="41044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คอนเดนเซอร์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เป็นอุปกรณ์ที่ทำหน้าที่ดึงความร้อนจากน้ำยาเพื่อให้น้ำยาที่อยู่ในสภาพก๊าซกลับคืนอยู่ในสภาพของเหลว  กลับไปทำความเย็นอีก  ดังนั้นเมื่อคอนเดนเซอร์ได้รับน้ำยาที่มีสภาพเป็น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ก๊าซ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ความดันและอุณหภูมิสูง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คอนเดนเซอร์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ก็จะทำการดึงความร้อนออกจากน้ำยา  เป็นผลให้น้ำยาค่อย  ๆ  แปรสภาพเป็นของเหลว  จนกระทั่งทางออกมีสภาพของเหลวในปริมาณที่มากพอที่จะใช้ในการทำความเย็น</a:t>
            </a:r>
          </a:p>
        </p:txBody>
      </p:sp>
    </p:spTree>
    <p:extLst>
      <p:ext uri="{BB962C8B-B14F-4D97-AF65-F5344CB8AC3E}">
        <p14:creationId xmlns:p14="http://schemas.microsoft.com/office/powerpoint/2010/main" val="1502581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302</Words>
  <Application>Microsoft Office PowerPoint</Application>
  <PresentationFormat>นำเสนอทางหน้าจอ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สลิปสตรีม</vt:lpstr>
      <vt:lpstr>งานนำเสนอ PowerPoint</vt:lpstr>
      <vt:lpstr>คอนเดนเซอร์</vt:lpstr>
      <vt:lpstr>คอนเดนเซอร์ที่ใช้ในเครื่องปรับอากาศรถยนต์จะมีส่วนประกอบ 3  ส่วนคือ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คอนเดนเซอร์</vt:lpstr>
      <vt:lpstr>การระบายความร้อนของคอนเดนเซอร์ </vt:lpstr>
      <vt:lpstr>งานนำเสนอ PowerPoint</vt:lpstr>
      <vt:lpstr>การใช้พัดลมไฟฟ้าระบายความร้อนคอนเดนเซอร์   แบ่งออกได้เป็น  2  ลักษณะคือ </vt:lpstr>
      <vt:lpstr>การติดตั้งคอนเดนเซอร์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AUT-TT</cp:lastModifiedBy>
  <cp:revision>9</cp:revision>
  <dcterms:created xsi:type="dcterms:W3CDTF">2012-12-06T01:48:48Z</dcterms:created>
  <dcterms:modified xsi:type="dcterms:W3CDTF">2012-12-06T02:45:15Z</dcterms:modified>
</cp:coreProperties>
</file>