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E9BEE-2670-47F9-9A2F-43DCFDED1ADB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D547-2702-4416-BB32-A2CE8EB972E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512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08DF-3049-4F66-BA48-F4A7F1DD5655}" type="slidenum">
              <a:rPr lang="en-US"/>
              <a:pPr/>
              <a:t>13</a:t>
            </a:fld>
            <a:endParaRPr lang="th-TH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E5A0C6-0F4A-469A-B404-9F63C7FD98F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226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B8C263-3963-4FEE-987B-DB83B6AF04A7}" type="datetimeFigureOut">
              <a:rPr lang="th-TH" smtClean="0"/>
              <a:pPr/>
              <a:t>21/01/59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4692E8-3B65-440D-852B-18C09B1DF67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1340768"/>
            <a:ext cx="7272808" cy="3312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อีวา</a:t>
            </a:r>
            <a:r>
              <a:rPr lang="th-TH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(Evaporator)</a:t>
            </a:r>
            <a:r>
              <a:rPr lang="th-TH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3022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28900" y="404664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/>
          </a:p>
        </p:txBody>
      </p:sp>
      <p:pic>
        <p:nvPicPr>
          <p:cNvPr id="5" name="Picture 5" descr="DSCN965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4320801" cy="32403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SCN965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498" y="1933442"/>
            <a:ext cx="4369990" cy="3223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046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17603" y="404664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/>
          </a:p>
        </p:txBody>
      </p:sp>
      <p:pic>
        <p:nvPicPr>
          <p:cNvPr id="5" name="Picture 5" descr="DSCN970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48472" cy="349791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SCN970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471" cy="34563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2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50782" y="547687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 dirty="0"/>
          </a:p>
        </p:txBody>
      </p:sp>
      <p:pic>
        <p:nvPicPr>
          <p:cNvPr id="5" name="Picture 5" descr="DSCN965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494843" cy="327633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SCN971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676" y="3212976"/>
            <a:ext cx="4416817" cy="33123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87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AutoShape 2"/>
          <p:cNvSpPr>
            <a:spLocks noChangeArrowheads="1"/>
          </p:cNvSpPr>
          <p:nvPr/>
        </p:nvSpPr>
        <p:spPr bwMode="auto">
          <a:xfrm>
            <a:off x="2628900" y="547688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/>
          </a:p>
        </p:txBody>
      </p:sp>
      <p:pic>
        <p:nvPicPr>
          <p:cNvPr id="248837" name="Picture 5" descr="DSCN971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6" y="1556792"/>
            <a:ext cx="4256081" cy="3040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DSCN97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670"/>
            <a:ext cx="4680520" cy="32943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59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628900" y="547688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ชุดทำความเย็นแบบแขวน</a:t>
            </a:r>
            <a:endParaRPr lang="th-TH" sz="3600"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794" y="2431085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h-TH" b="1" dirty="0" smtClean="0">
                <a:latin typeface="Angsana New" pitchFamily="18" charset="-34"/>
              </a:rPr>
              <a:t>-  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มีในเครื่องปรับอากาศรุ่นแรกๆ</a:t>
            </a:r>
          </a:p>
          <a:p>
            <a:pPr>
              <a:buFontTx/>
              <a:buNone/>
            </a:pPr>
            <a:endParaRPr lang="th-TH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  แขวนใต้คอนโซลด้านหน้า</a:t>
            </a:r>
          </a:p>
          <a:p>
            <a:pPr>
              <a:buFontTx/>
              <a:buNone/>
            </a:pPr>
            <a:endParaRPr lang="th-TH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  มีถาดรองน้ำอยู่ใต้ขดท่อ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8567"/>
            <a:ext cx="4464050" cy="3297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5256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595720" y="404664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ชุดทำความเย็นแบบแขวน</a:t>
            </a:r>
            <a:endParaRPr lang="th-TH" sz="3600"/>
          </a:p>
        </p:txBody>
      </p:sp>
      <p:pic>
        <p:nvPicPr>
          <p:cNvPr id="4" name="Picture 8" descr="DSCN965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20800" cy="32403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SCN9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626" y="3073753"/>
            <a:ext cx="4463572" cy="33481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120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122488" y="547688"/>
            <a:ext cx="504190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ส่วนประกอบชุดทำความเย็นแบบแขวน</a:t>
            </a:r>
            <a:endParaRPr lang="th-TH" sz="3600">
              <a:latin typeface="Angsana New" pitchFamily="18" charset="-34"/>
            </a:endParaRPr>
          </a:p>
        </p:txBody>
      </p:sp>
      <p:pic>
        <p:nvPicPr>
          <p:cNvPr id="4" name="Picture 5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919" y="1700808"/>
            <a:ext cx="6617037" cy="30249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5172463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อีวา</a:t>
            </a:r>
            <a:r>
              <a:rPr lang="th-TH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ไม่มีส่วนเคลื่อนไหวซึ่งข้อขัดข้องที่จะเกิดขึ้นก็คือการรั่ว</a:t>
            </a:r>
          </a:p>
          <a:p>
            <a:pPr>
              <a:buFont typeface="Wingdings" pitchFamily="2" charset="2"/>
              <a:buNone/>
            </a:pP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การแก้ไขโดยการถอดเปลี่ยนเท่านั้น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197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124075" y="547688"/>
            <a:ext cx="504190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มอเตอร์โบล์เวอร์</a:t>
            </a:r>
            <a:endParaRPr lang="th-TH" sz="3600"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20072" y="1628800"/>
            <a:ext cx="392392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ใบพัด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โบล์เวอร์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จะขับด้วยมอเตอร์ให้อากาศหมุนเวียนผ่านอีวา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ดูดลมที่รับความร้อนจากคน และโหลดอื่นๆภายในรถมาหมุนเวียนผ่านอีวา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ส่งออกมาเป็นลมเย็น </a:t>
            </a:r>
          </a:p>
          <a:p>
            <a:pPr algn="thaiDist">
              <a:lnSpc>
                <a:spcPct val="80000"/>
              </a:lnSpc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แบบติดหน้ารถมอเตอร์เป็นแบบ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เฟอร์ไรท์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และใบพัดแบบ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เซอร์รอค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โกอีวา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แบบติดหลังรถมอเตอร์เป็นแบบ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ปรินเต็ด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และใบพัดแบบ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โบ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0"/>
            <a:ext cx="5112568" cy="32778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703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124075" y="547688"/>
            <a:ext cx="504190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มอเตอร์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โบล์เวอร์</a:t>
            </a:r>
            <a:endParaRPr lang="th-TH" sz="3600" dirty="0"/>
          </a:p>
        </p:txBody>
      </p:sp>
      <p:pic>
        <p:nvPicPr>
          <p:cNvPr id="4" name="Picture 8" descr="DSCN976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75425" cy="4932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24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พัดลม  ที่ใช้สำหรับเป่าลมส่งอากาศหน่วยเป่าลม  แบ่งออกได้เป็น  2  แบบ  คือ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แบบไหลในแนวแกน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(Axial  Flow)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พัดลมแบบนี้อากาศจะถูกดูดเข้าและเป่าออกในทิศทางขนานกับแกนหมุนและทิศทางการหมุน  พัดลมไหลในแนวแกนจะเป็นพัดลมที่ใช้กันอยู่โดยทั่วไป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แบบแรงหนีศูนย์กลาง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(Centrifugal)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พัดลมแบบนี้อากาศจะถูกดูดเข้าขนานกับแกนหมุนและจะถูกเป่าออกไปเป็น</a:t>
            </a:r>
            <a:r>
              <a:rPr lang="th-TH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มุมน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ฉากกับแกนหมุน ซึ่งเป็นทิศทางของแรงหนี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ศูนย์กลาง</a:t>
            </a:r>
            <a:endParaRPr lang="th-TH" dirty="0"/>
          </a:p>
        </p:txBody>
      </p:sp>
      <p:pic>
        <p:nvPicPr>
          <p:cNvPr id="3" name="Picture 22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544616" cy="316835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5212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9975" y="1052736"/>
            <a:ext cx="8507288" cy="26928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ทำหน้าที่ดูดความร้อนออกจากบริเวณที่ทำความเย็น โดยทำให้สารความเย็นเหลวเดือดเป็นไอ</a:t>
            </a:r>
          </a:p>
          <a:p>
            <a:pPr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แบ่งเป็นอีวา</a:t>
            </a:r>
            <a:r>
              <a:rPr lang="th-TH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แบบแห้ง และอีวา</a:t>
            </a:r>
            <a:r>
              <a:rPr lang="th-TH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แบบเปียก</a:t>
            </a:r>
          </a:p>
          <a:p>
            <a:pPr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รถยนต์ใช้แบบแห้ง</a:t>
            </a:r>
          </a:p>
          <a:p>
            <a:endParaRPr lang="th-TH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489909" y="260649"/>
            <a:ext cx="3882291" cy="64807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อีวา</a:t>
            </a:r>
            <a:r>
              <a:rPr lang="th-TH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พอเรเตอร์</a:t>
            </a:r>
            <a:endParaRPr lang="th-TH" sz="4400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5" name="Picture 5" descr="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94233"/>
            <a:ext cx="5111750" cy="316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5583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15616" y="32991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ชุดควบคุมกำลังดันอีวา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(อีพี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Evaporator  Pressure  Regulator  :  EPR)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6" name="Picture 18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3356"/>
            <a:ext cx="7128792" cy="48719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6507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202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อีวา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แบบนี้สารความเย็นเข้ามาในสถานะของเหลว 90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%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ก๊าซ 10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%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ความเย็นที่ไหลผ่านท่อจะเดือดและเปลี่ยนสถานะความร้อนที่ดูดเข้ามาคือความร้อนแฝงในการเปลี่ยนสถานะอุณหภูมิจึงคงที่จนเปลี่ยนสถานะเป็นก๊าซหมดทั้ง 90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%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27784" y="223156"/>
            <a:ext cx="3888432" cy="64906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อีวา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พอเรเตอร์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แบบแห้ง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5" descr="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979" y="980728"/>
            <a:ext cx="5082277" cy="2867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8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84961" y="1124744"/>
            <a:ext cx="4459039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โครงสร้างของอีวา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มี 3 แบบ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แบบขดท่อและครีบ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- ใช้กันทั่ว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- เป็นท่อทองแดงขดไปมามีครีบอลูมิเนียมเพิ่มพื้นที่ผิว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- ต้องมีพัดลมช่วยเพิ่มความเร็วลม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- ถ้าครีบมาก ถ่ายเทความร้อนดีและเป็นโหลดพัดลม ปกติ 7-14 ครีบต่อนิ้ว</a:t>
            </a:r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484437" y="187325"/>
            <a:ext cx="3887787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โครงสร้างของอีวา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พอเรเตอร์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5" descr="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471191" cy="26735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440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987824" y="620688"/>
            <a:ext cx="3217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แบบครีบขดไปมา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17" y="1916832"/>
            <a:ext cx="738876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157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N965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8025" cy="529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41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407297" y="476672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แบบรูปถ้วย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32"/>
            <a:ext cx="7439726" cy="48428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518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28900" y="547688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30688" y="2132856"/>
            <a:ext cx="4733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ทำหน้าที่ให้สารทำความเย็นระเหยจากของเหลวเป็นก๊าซ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ประกอบด้วยอีวา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,มอเตอร์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พัดลม,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เอ็กซ์แพนชั่น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 และถาดรองรับ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ถาดรองจะใช้เครนน้ำทิ้งจากอีวา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ออกนอกรถ เพื่อป้องกันการรั่วเข้าห้องโดยสาร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7-0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872"/>
            <a:ext cx="3960812" cy="28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625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28900" y="332656"/>
            <a:ext cx="3887788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ชุดทำความเย็น</a:t>
            </a:r>
            <a:endParaRPr lang="th-TH" sz="3600" dirty="0"/>
          </a:p>
        </p:txBody>
      </p:sp>
      <p:pic>
        <p:nvPicPr>
          <p:cNvPr id="5" name="Picture 7" descr="DSCN964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81" y="1340768"/>
            <a:ext cx="7058025" cy="529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01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339</Words>
  <Application>Microsoft Office PowerPoint</Application>
  <PresentationFormat>นำเสนอทางหน้าจอ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Executive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Surachat ROCK</cp:lastModifiedBy>
  <cp:revision>5</cp:revision>
  <dcterms:created xsi:type="dcterms:W3CDTF">2012-12-07T15:11:50Z</dcterms:created>
  <dcterms:modified xsi:type="dcterms:W3CDTF">2016-01-21T02:03:41Z</dcterms:modified>
</cp:coreProperties>
</file>