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8D7CB8B-36F6-4A2B-93A5-807D9C47AE92}" type="datetimeFigureOut">
              <a:rPr lang="th-TH" smtClean="0"/>
              <a:t>09/01/56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D0950B3-6AED-4F59-AFF9-D0D2903854CB}" type="slidenum">
              <a:rPr lang="th-TH" smtClean="0"/>
              <a:t>‹#›</a:t>
            </a:fld>
            <a:endParaRPr lang="th-T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ม้วนกระดาษแนวนอน 3"/>
          <p:cNvSpPr/>
          <p:nvPr/>
        </p:nvSpPr>
        <p:spPr>
          <a:xfrm>
            <a:off x="309139" y="1196752"/>
            <a:ext cx="8568951" cy="3744416"/>
          </a:xfrm>
          <a:prstGeom prst="horizontalScroll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8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สารความเย็นเครื่องปรับอากาศรถยนต์</a:t>
            </a:r>
          </a:p>
        </p:txBody>
      </p:sp>
    </p:spTree>
    <p:extLst>
      <p:ext uri="{BB962C8B-B14F-4D97-AF65-F5344CB8AC3E}">
        <p14:creationId xmlns:p14="http://schemas.microsoft.com/office/powerpoint/2010/main" val="626275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332657"/>
            <a:ext cx="8229600" cy="244827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R-113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CCIF</a:t>
            </a:r>
            <a:r>
              <a:rPr lang="en-US" sz="3200" b="1" baseline="-2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ใช้ในเครื่องทำความเย็นที่ทำงานเป็น 2 หรือ 3 ช่วง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จุดเดือด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-98</a:t>
            </a:r>
            <a:r>
              <a:rPr lang="en-US" sz="3200" b="1" baseline="4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ที่ความดันบรรยากาศ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ใช้กับ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Compressor</a:t>
            </a: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ได้ทุกชนิด ไม่ละลายน้ำมัน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899592" y="3140968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R-500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Carrene7 </a:t>
            </a:r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Azeotropic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: -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เป็นสารทำความเย็นผสมระหว่าง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R-22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กับ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R-152a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จุดเดือด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= -33</a:t>
            </a:r>
            <a:r>
              <a:rPr lang="en-US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C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ที่ความดันบรรยากาศ 			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				    - มีคุณสมบัติอยู่ระหว่าง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กับ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R-22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จึงใช้แทน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   R-12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 โดยเพิ่มแรงม้าประมาณ 18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</a:rPr>
              <a:t>%</a:t>
            </a:r>
            <a:endParaRPr lang="th-TH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89463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– 134a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เป็นสารความเย็นที่พัฒนาขึ้นมาใช้ทดแทนสารความเย็น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12  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ที่ใช้กับเครื่องปรับอากาศรถยนต์และตู้เย็นที่ใช้ตาม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บ้านเรือน</a:t>
            </a:r>
          </a:p>
          <a:p>
            <a:pPr marL="0" indent="0">
              <a:buNone/>
            </a:pP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ไม่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มีความเป็นพิษและผลกระทบ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ข้างเคียง</a:t>
            </a:r>
            <a:endParaRPr lang="th-TH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ละลายในน้ำได้ดีกว่าสารความเย็น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12  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ประมาณ  5  เท่า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 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ละลายของน้ำในสารความเย็น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134a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มีค่ามากกว่า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ความ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12  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อยู่ประมาณ  30  เท่า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-  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134a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ผสมเข้ากับน้ำมันคอมเพรสเซอร์  </a:t>
            </a:r>
            <a:endParaRPr lang="th-TH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คน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ละชนิดกับสารความเย็น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12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-  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ความเย็น 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– 134a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ไม่ติดไฟในอากาศ  ไม่มีความเป็น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พิษ</a:t>
            </a:r>
          </a:p>
          <a:p>
            <a:pPr marL="0" indent="0">
              <a:buNone/>
            </a:pP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และ</a:t>
            </a:r>
            <a:r>
              <a:rPr lang="th-TH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ผลกระทบข้างเคียง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473636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800200"/>
          </a:xfrm>
        </p:spPr>
        <p:txBody>
          <a:bodyPr/>
          <a:lstStyle/>
          <a:p>
            <a:r>
              <a:rPr lang="th-TH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การตรวจสอบการรั่วของระบบ</a:t>
            </a: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4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วิธีการทดสอบการรั่วของระบบน้ำยา  สามารถแบ่งได้  2  วิธี  คือ</a:t>
            </a:r>
            <a:endParaRPr lang="en-US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32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.  การใช้ความดันทดสอบ  เป็นวิธีการใช้ความดันจาก๊าซอัดเข้าระบบ  แล้วพิจารณาจากค่าของความดันที่ลดลง  ก๊าซที่นำมาใช้จะต้องเป็นก๊าซที่ไม่ติดไฟ  ไม่มีพิษ  ไม่มีความชื้นและต้องไม่เกิดการระเบิดเมื่อสารนั้นสัมผัสกับน้ำยาและต้องไม่ทำอันตรายต่อชิ้นส่วนหรืออุปกรณ์ในระบบ </a:t>
            </a:r>
            <a:endParaRPr lang="th-TH" sz="32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15116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/>
          <p:cNvPicPr/>
          <p:nvPr/>
        </p:nvPicPr>
        <p:blipFill>
          <a:blip r:embed="rId2" cstate="print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840760" cy="5472608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สี่เหลี่ยมผืนผ้า 4"/>
          <p:cNvSpPr/>
          <p:nvPr/>
        </p:nvSpPr>
        <p:spPr>
          <a:xfrm>
            <a:off x="2051720" y="6021288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รูปแสดง</a:t>
            </a:r>
            <a:r>
              <a:rPr lang="th-TH" b="1" dirty="0">
                <a:latin typeface="Angsana New" pitchFamily="18" charset="-34"/>
                <a:cs typeface="Angsana New" pitchFamily="18" charset="-34"/>
              </a:rPr>
              <a:t>การตรวจการรั่วระบบโดยใช้น้ำยาทำความเย็น</a:t>
            </a:r>
          </a:p>
        </p:txBody>
      </p:sp>
    </p:spTree>
    <p:extLst>
      <p:ext uri="{BB962C8B-B14F-4D97-AF65-F5344CB8AC3E}">
        <p14:creationId xmlns:p14="http://schemas.microsoft.com/office/powerpoint/2010/main" val="348667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539552" y="1196752"/>
            <a:ext cx="8136904" cy="4392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 การใช้สุญญากาศ  ช่างบริการมักเรียนกันว่า 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การเช็ก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ลมรั่ว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วิธีนี้จัดเป็นวิธีที่ประหยัดการทดสอบเพียงแต่ใช้เครื่องทำสุญญากาศ  ดูดอากาศออกจากระบบและตรวจสอบความดันที่ปรากฏบน</a:t>
            </a:r>
            <a:r>
              <a:rPr lang="th-TH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เกจ</a:t>
            </a:r>
            <a:r>
              <a:rPr lang="th-TH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เท่านั้น</a:t>
            </a:r>
            <a:endParaRPr lang="th-TH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97477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/>
          <p:cNvPicPr/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344816" cy="540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1619672" y="5922858"/>
            <a:ext cx="6696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การตรวจสอบการรั่วของระบบ  โดยการทำสุญญากา</a:t>
            </a:r>
            <a:r>
              <a:rPr lang="th-TH" dirty="0"/>
              <a:t>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78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600200"/>
          </a:xfrm>
        </p:spPr>
        <p:txBody>
          <a:bodyPr/>
          <a:lstStyle/>
          <a:p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วิธีการหาจุดรั่วของระบบ</a:t>
            </a:r>
            <a: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en-US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1</a:t>
            </a:r>
            <a:r>
              <a:rPr lang="th-TH" sz="3200" b="1" u="sng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.  ใช้ฟองสบู่  </a:t>
            </a:r>
            <a:endParaRPr lang="th-TH" sz="3200" b="1" u="sng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หาจุดรั่วด้วยฟองสบู่  จะมีการตรวจหาอยู่  2  ลักษณะ  คือ  การตีให้น้ำสบู่เป็นฟอง  และใช้ฟองที่ได้พอกตรงจุดที่สงสัยว่าจะรั่ว  และอีกวิธีคือ  การใช้น้ำสบู่ผสมกับ 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กรี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เซอรีน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แล้วใช้แปรงขนอ่อนจุ่มส่วนผสมดังกล่าว  ป้ายตามจุดที่สงสัยว่าจะรั่ว 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กรี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เซอรีน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จะเป็นตัวช่วยให้น้ำสบู่ที่ใช้ตรวจเหนียวขึ้น  เมื่อเกิดการรั่วซึม  ณ  จุดใดก็ตาม  จะสังเกตการณ์รั่วซึมได้ง่าย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0765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8" descr="scan003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416824" cy="5256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059832" y="5949278"/>
            <a:ext cx="405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รูปลักษณะ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ฟองสบู่เมื่อพบจุดรั่ว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3001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052736"/>
            <a:ext cx="85072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 </a:t>
            </a:r>
            <a:r>
              <a:rPr lang="th-TH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ใช้ตะเกียงตรวจการ</a:t>
            </a:r>
            <a:r>
              <a:rPr lang="th-TH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รั่ว</a:t>
            </a:r>
          </a:p>
          <a:p>
            <a:pPr marL="0" indent="0" algn="thaiDist">
              <a:buNone/>
            </a:pPr>
            <a:r>
              <a:rPr lang="th-TH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ตะเกียง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ตรวจรั่วจะใช้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“</a:t>
            </a:r>
            <a:r>
              <a:rPr lang="th-TH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ก๊าซโป</a:t>
            </a:r>
            <a:r>
              <a:rPr lang="th-TH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รเพน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”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(Propane  Gas)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เป็นเชื้อเพลิงเพื่อให้เกิดเปลวไฟใช้ในการพิจารณา  การรั่วซึมของสารทำความเย็นโดยอาศัยคุณสมบัติสารความเย็น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 -12  </a:t>
            </a:r>
            <a:r>
              <a:rPr lang="th-TH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คือเมื่อถูกเผาไหม้จะเปลี่ยนสีเปลวไฟจากสีเหลืองส้มเป็นสีเขียวตองอ่อน  การตรวยการรั่วด้วยวิธีนี้ต้องมีเพียงสารทำความเย็นเท่านั้นที่อยู่ในระบบ  จึงจะสามารถหาจุดรั่วซึมต่าง  ๆ  ได้  เป็นวิธีที่ใช้ในการตรวจการรั่วได้ดี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7367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 descr="scan00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3" cy="525658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699792" y="5733256"/>
            <a:ext cx="40783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รูปลักษณะ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ตะเกียงตรวจรอยรั่ว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434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SCN040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5451" cy="3744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427984" y="16288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th-TH" sz="3200" b="1" u="sng" dirty="0">
                <a:latin typeface="Angsana New" pitchFamily="18" charset="-34"/>
                <a:cs typeface="Angsana New" pitchFamily="18" charset="-34"/>
              </a:rPr>
              <a:t>สารทำความเย็น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 คือ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สาร</a:t>
            </a: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ที่ใช้เป็นตัวกลางในการทำความเย็น โดยดูดความร้อนจากที่หนึ่ง และระบายความร้อนออกอีกที่หนึ่ง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71600" y="5231984"/>
            <a:ext cx="2525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ถังบรรจุสารทำความเย็น</a:t>
            </a:r>
            <a:endParaRPr lang="th-TH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126214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052736"/>
            <a:ext cx="7776864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th-TH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</a:t>
            </a:r>
            <a:r>
              <a:rPr lang="th-TH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เครื่องตรวจรั่วอิเล็กทรอนิกส์  </a:t>
            </a:r>
            <a:endParaRPr lang="th-TH" sz="32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thaiDist">
              <a:buNone/>
            </a:pPr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โดย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ปกติเครื่องตรวจรั่วอิเล็กทรอนิกส์  จะมีอยู่  2  ชนิด  คือ  แบบที่ใช้แสงจากหลอดไฟ  และแบบที่ใช่เสียงบอกการรั่ว  ซึ่งแบบที่ใช้เสียงบอกการรั่วเป็นแบบที่นิยมใช้ทั้งนี้เพราะใช้ได้ง่ายผู้ตรวจก็คอยสังเกตเพียงเสียงจากเครื่องเท่านั้น  เครื่องตรวจรอยรั่วอาจมีลักษณะเป็นแบบปืนหรือแบบกล่อง  มีหลักการทำงานเหมือนกัน  คือ  จะมี่ปลายรับสัมผัสก๊าซที่ไวมาก  ถ้าพบว่ามีสารความเย็นฟรี</a:t>
            </a:r>
            <a:r>
              <a:rPr lang="th-TH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ออน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รั่วจะทำให้เกิดเสียงดัง  หรือแสงสว่างหลอดไฟที่ตัวเครื่อง</a:t>
            </a: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551353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4097" name="Picture 23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6" y="642938"/>
            <a:ext cx="7688908" cy="45142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123728" y="546848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รูปเครื่องตรวจ</a:t>
            </a:r>
            <a:r>
              <a:rPr lang="th-TH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รอยรั่วแบบอิเล็กทรอนิกส์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421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827584" y="908720"/>
            <a:ext cx="7704856" cy="4896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การเปลี่ยนสถานะของสารความเย็นในระบบทำความเย็นจะมีสารความเย็นอยู่  2  สถานะ  คือ  ของเหลว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(Liquid)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และก๊าซ  หรือไอ 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(Vapor)</a:t>
            </a:r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ขณะที่เครื่องทำงานสารความเย็นที่อยู่ในระบบจะเปลี่ยนสถานะอยู่ตลอดเวลา  การที่จะทำให้สารความเย็นเปลี่ยนสถานะ  คือ  การทำให้ความดันคงที่แต่เปลี่ยนแปลงอุณหภูมิหรือทำให้อุณหภูมิคงที่แต่เปลี่ยนแปลงความดัน</a:t>
            </a:r>
            <a:endParaRPr lang="th-TH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410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2049" name="Picture 31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78" y="228600"/>
            <a:ext cx="8175069" cy="5576664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2771800" y="6015849"/>
            <a:ext cx="50930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รูป แสดง</a:t>
            </a:r>
            <a:r>
              <a:rPr lang="th-TH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สถานะสารความเย็นของระบบ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50516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132856"/>
            <a:ext cx="8507288" cy="4536504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คุณสมบัติของสารทำความเย็น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ความปลอดภัย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ต้องไม่มีปฏิกิริยาทางเคมี ไม่ไวไฟหรือระเบิดง่าย ไม่ทำปฏิกิริยากับน้ำมันหล่อลื่น หรือชิ้นส่วนในระบบ ไม่ละลายในอาหาร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ความเป็นพิษ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ขึ้นกับปริมาณ และระยะเวลาที่ผสมอยู่กับอากาศ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การไวไฟและระเบิด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สารทำความเย็นที่มีสารประกอบไฮโดรคาร์บอนจะไวไฟและระเบิดเร็ว แอมโมเนียเป็นก๊าซติดไฟแต่ระเบิดยาก จึงไม่จัดเป็นก๊าซที่ไวไฟและระเบิดได้ยังคงใช้อยู่เพราะมีกลิ่นฉุน</a:t>
            </a:r>
          </a:p>
          <a:p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195736" y="404664"/>
            <a:ext cx="4680520" cy="1152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คุณสมบัติของสารทำความเย็น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8640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256584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คุณสมบัติของสารทำความเย็น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ความปลอดภัย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ต้องไม่มีปฏิกิริยาทางเคมี ไม่ไวไฟหรือระเบิดง่าย ไม่ทำปฏิกิริยากับน้ำมันหล่อลื่น หรือชิ้นส่วนในระบบ ไม่ละลายในอาหาร</a:t>
            </a:r>
          </a:p>
          <a:p>
            <a:pPr>
              <a:buFont typeface="Wingdings" pitchFamily="2" charset="2"/>
              <a:buNone/>
            </a:pPr>
            <a:endParaRPr lang="th-TH" sz="3200" b="1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ความเป็นพิษ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ขึ้นกับปริมาณ และระยะเวลาที่ผสมอยู่กับอากาศ</a:t>
            </a:r>
          </a:p>
          <a:p>
            <a:pPr>
              <a:buFont typeface="Wingdings" pitchFamily="2" charset="2"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	การไวไฟและระเบิด 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สารทำความเย็นที่มีสารประกอบไฮโดรคาร์บอนจะไวไฟและระเบิดเร็ว แอมโมเนียเป็นก๊าซติดไฟแต่ระเบิดยาก จึงไม่จัดเป็นก๊าซที่ไวไฟและระเบิดได้ยังคงใช้อยู่เพราะมีกลิ่นฉุน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919775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764704"/>
            <a:ext cx="8568952" cy="583264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u"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คุณสมบัติอื่นๆ ต้องดูดรับความร้อนได้ดี และต้องการกำลังอัดของคอมฯน้อย ขึ้นกับ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	1) ความร้อนแฝงของการกลายเป็นไอ </a:t>
            </a:r>
            <a:r>
              <a:rPr lang="en-US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ต้องสูง ทำให้ใช้สาร	  		   น้อยลง และคอมเพรสเซอร์เล็กลง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	2) ปริมาตรจำเพาะในสถานะก๊าซ </a:t>
            </a:r>
            <a:r>
              <a:rPr lang="en-US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ต้องน้อย ทำให้ใช้เนื้อที่น้อย               	   เวลาขยายตัวเป็นก๊าซ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	3) อัตราการอัดของลูกสูบ </a:t>
            </a:r>
            <a:r>
              <a:rPr lang="en-US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ต้องมีค่าต่ำ =&gt; กำลังที่ต้องใช้ก็ต่ำ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  <a:sym typeface="Symbol" pitchFamily="18" charset="2"/>
              </a:rPr>
              <a:t>		 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=&gt;  ประสิทธิภาพทางปริมาตรสูง และสามารถลด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ขนาดคอม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ฯได้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	4) ความร้อนจำเพาะในสถานะของเหลวมีค่าต่ำ ในสถานะก๊าซมีค่าสูง 	  </a:t>
            </a:r>
            <a:r>
              <a:rPr lang="th-TH" sz="32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เพราะ</a:t>
            </a:r>
            <a:r>
              <a:rPr lang="th-TH" sz="32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เป็นผลดีต่อชุดแลกเปลี่ยนความร้อน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586185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600" y="2204864"/>
            <a:ext cx="7859216" cy="399330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u="sng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R-11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CCL</a:t>
            </a:r>
            <a:r>
              <a:rPr lang="en-US" sz="3200" b="1" baseline="-25000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F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: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จุดเดือด 823.7</a:t>
            </a:r>
            <a:r>
              <a:rPr lang="en-US" sz="3200" b="1" baseline="30000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dirty="0" err="1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ที่ความดันบรรยากาศ, ไม่เป็นพิษ 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ละลายน้ำมันได้ดีและไม่ติดไฟ, ละลายยางธรรมชาติได้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ใช้กับคอมเพรสเซอร์แบบแรงเหวี่ยงในเครื่องปรับอากาศขนาดใหญ่</a:t>
            </a:r>
          </a:p>
          <a:p>
            <a:pPr>
              <a:buFontTx/>
              <a:buNone/>
            </a:pP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b="1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    และ</a:t>
            </a:r>
            <a:r>
              <a:rPr lang="th-TH" sz="3200" b="1" dirty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ใช้เป็นสารทำความเย็นล้างระบบ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แผนผังลำดับงาน: ที่เก็บภายใน 3"/>
          <p:cNvSpPr/>
          <p:nvPr/>
        </p:nvSpPr>
        <p:spPr>
          <a:xfrm>
            <a:off x="2051720" y="263530"/>
            <a:ext cx="4464496" cy="1152128"/>
          </a:xfrm>
          <a:prstGeom prst="flowChartInternalStorag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ชนิดของสารความเย็น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975039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5536" y="188640"/>
            <a:ext cx="7704856" cy="30963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2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CCI2F2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ใช้กับเครื่องทำความเย็นไม่เปลี่ยนสภาพง่ายแม้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Temp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 สูง 	       </a:t>
            </a:r>
            <a:endParaRPr lang="th-TH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r>
              <a:rPr lang="th-TH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จุด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เดือด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= -29.8</a:t>
            </a:r>
            <a:r>
              <a:rPr lang="en-US" sz="32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ที่ความดันบรรยากาศ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ละลายน้ำมันได้ดีทุกสถานะ</a:t>
            </a:r>
          </a:p>
          <a:p>
            <a:pPr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มีค่าความร้อนแฝงของการกลายเป็นไอน้อย</a:t>
            </a:r>
            <a:endParaRPr lang="th-TH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835696" y="3645024"/>
            <a:ext cx="7237312" cy="276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R-22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CHCIF</a:t>
            </a:r>
            <a:r>
              <a:rPr lang="en-US" sz="32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)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ใช้ในเครื่องปรับอากาศ, จุดเดือด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= -40.8</a:t>
            </a:r>
            <a:r>
              <a:rPr lang="en-US" sz="32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C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ที่ความดันบรรยากาศ, มีอุณหภูมิด้าน จ่ายสูง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ละลายในน้ำมันที่อุณหภูมิสูงเท่านั้น โดยเฉพาะในคอมฯ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คอมฯ ที่ใช้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R-22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จะมีขนาดเล็กกว่าเครื่องที่ใช้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R-12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ประมาณ 60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และมีปัญหาระบบตันของน้ำแข็งน้อยกว่า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58231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84</TotalTime>
  <Words>414</Words>
  <Application>Microsoft Office PowerPoint</Application>
  <PresentationFormat>นำเสนอทางหน้าจอ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Executive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การตรวจสอบการรั่วของระบบ </vt:lpstr>
      <vt:lpstr>งานนำเสนอ PowerPoint</vt:lpstr>
      <vt:lpstr>งานนำเสนอ PowerPoint</vt:lpstr>
      <vt:lpstr>งานนำเสนอ PowerPoint</vt:lpstr>
      <vt:lpstr>วิธีการหาจุดรั่วของระบบ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AUT-TT</dc:creator>
  <cp:lastModifiedBy>AUT-TT</cp:lastModifiedBy>
  <cp:revision>10</cp:revision>
  <dcterms:created xsi:type="dcterms:W3CDTF">2013-01-09T14:50:59Z</dcterms:created>
  <dcterms:modified xsi:type="dcterms:W3CDTF">2013-01-09T16:15:48Z</dcterms:modified>
</cp:coreProperties>
</file>