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C2A5A90-6584-4A72-846B-DEEB5BA1FDCD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A260F3-4230-4F5F-B818-F541C6F09AE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7635" y="1052736"/>
            <a:ext cx="7772400" cy="1780108"/>
          </a:xfrm>
        </p:spPr>
        <p:txBody>
          <a:bodyPr>
            <a:normAutofit/>
          </a:bodyPr>
          <a:lstStyle/>
          <a:p>
            <a:r>
              <a:rPr lang="th-TH" sz="8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น้ำมันหล่อลื่นคอมเพรสเซอร์</a:t>
            </a:r>
            <a:endParaRPr lang="th-TH" sz="8000" u="sng" dirty="0">
              <a:solidFill>
                <a:srgbClr val="C00000"/>
              </a:solidFill>
            </a:endParaRPr>
          </a:p>
        </p:txBody>
      </p:sp>
      <p:pic>
        <p:nvPicPr>
          <p:cNvPr id="4" name="Picture 5" descr="DSCN96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949" y="3140968"/>
            <a:ext cx="3311971" cy="24837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851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6" cy="5001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จุดไหลตัวของน้ำมัน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อุณหภูมิต่ำที่สุดที่น้ำมันยังสามารถไหลตัวได้			  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อย่าง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อิสระ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	</a:t>
            </a:r>
            <a:r>
              <a:rPr lang="en-US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: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ขึ้นกับความหนืดของน้ำมันและจำนวนไขใน			  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น้ำมัน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จุดแข็งเป็นไข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จุดที่น้ำมันใน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Evap.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เริ่มเป็นไข, เป็นการวัดจำนวนไข		   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ใน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น้ำมัน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	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: 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น้ำมันเครื่องทำความเย็นต้องเอาไขออก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ตั้งแต่กรรมวิธี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                การ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ผลิต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57647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11560" y="2924944"/>
            <a:ext cx="8064896" cy="345069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ความ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แตกต่างของความร้อนที่อุณหภูมิสูงขึ้น  และอุณหภูมิที่ทำให้ไม่สะดวกไม่สบายนี้เราเรียกว่า ภาระการทำความเย็นหรือคู</a:t>
            </a:r>
            <a:r>
              <a:rPr lang="th-TH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ลิ่ง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โหลด และเครื่องปรับอากาศหรือเครื่องทำความเย็นที่จะดูดกลืนเอาปริมาณความร้อนที่แตกต่างกันนี้ออก</a:t>
            </a:r>
            <a:r>
              <a:rPr lang="th-TH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ได้มาก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น้อยเพียงใดเรียกว่า  ความจุความเย็น</a:t>
            </a:r>
          </a:p>
        </p:txBody>
      </p:sp>
      <p:sp>
        <p:nvSpPr>
          <p:cNvPr id="4" name="ม้วนกระดาษแนวนอน 3"/>
          <p:cNvSpPr/>
          <p:nvPr/>
        </p:nvSpPr>
        <p:spPr>
          <a:xfrm>
            <a:off x="2602097" y="692696"/>
            <a:ext cx="4464496" cy="1556792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การทำความเย็น</a:t>
            </a:r>
            <a:endParaRPr 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57593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71600" y="2093787"/>
            <a:ext cx="7632848" cy="450356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ความร้อนที่เกิดจากการส่งผ่านความร้อน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ความร้อนเข้าทางหลังคา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ความร้อนเข้ามาทางด้านข้างรถ เช่น ประตู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ความร้อนที่เข้ามาทางพื้นรถและแผงหน้าปัด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ความร้อนเข้ามาทางกระจก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2. แหล่งกำเนิดจากแสงแดด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ความร้อนเข้ามาโดยผ่านทางกระจก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40960" cy="1506496"/>
          </a:xfrm>
        </p:spPr>
        <p:txBody>
          <a:bodyPr>
            <a:normAutofit fontScale="90000"/>
          </a:bodyPr>
          <a:lstStyle/>
          <a:p>
            <a:r>
              <a:rPr lang="th-TH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แหล่งกำเนิดความร้อนจากภายนอกรถยนต์สามารถแบ่งได้ดังนี้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30549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980728"/>
            <a:ext cx="7408333" cy="478539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แหล่งกำเนิดเนื่องจากการระบาย</a:t>
            </a: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อากาศ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lvl="1"/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ร้อนเข้ามาจากการระบายอากาศตามธรรมชาติ</a:t>
            </a:r>
          </a:p>
          <a:p>
            <a:pPr lvl="1"/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ร้อนเข้ามาจากการระบายอากาศแบบ</a:t>
            </a: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บังคับ</a:t>
            </a:r>
          </a:p>
          <a:p>
            <a:pPr lvl="1"/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แหล่งกำเนิดความร้อนเกิดขึ้นภายในรถยนต์ ได้แก่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ร้อนบางส่วนที่เกิดขึ้นจากเครื่องยนต์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ร้อนเกิดจากร่างกายมนุษย์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60683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755577" y="1988840"/>
            <a:ext cx="7524824" cy="4137323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ความจุความเย็น  คือ อัตราซึ่งระบบทำความเย็นนั้นๆ  จะสามารถดูดความร้อนออกจากบริเวณส่วนที่ต้องการทำความเย็นได้มากน้อยเพียงใด    หน่วยที่ใช้เป็นกิโลแคลอรีต่อชั่วโมง,บีทียูต่อชั่วโมง  หรือเรียกว่า  ความจุเครื่องทำความเย็น  ในกรณีเครื่องปรับอากาศเรียกว่า  ความจุความเย็น  ก่อนจะถึงยุคที่มีใช้เครื่องกลทำความเย็น  จะใช้น้ำแข็งเป็นตัวกลางในการทำความเย็นมาก่อน    แล้วจึงพัฒนามาเป็นระบบเครื่องกลทำความเย็นในปัจจุบัน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th-TH" sz="72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ความจุความเย็น</a:t>
            </a:r>
            <a:endParaRPr lang="th-TH" sz="7200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5213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</p:spPr>
        <p:txBody>
          <a:bodyPr>
            <a:noAutofit/>
          </a:bodyPr>
          <a:lstStyle/>
          <a:p>
            <a:r>
              <a:rPr lang="th-TH" sz="5400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ความสัมพันธ์ระหว่างความจุความเย็นและภาระการทำความเย็น</a:t>
            </a:r>
            <a:endParaRPr lang="th-TH" sz="5400" u="sng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Picture 1" descr="IM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540060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613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72067" y="1340768"/>
            <a:ext cx="7804389" cy="54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 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หล่อ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ลื่นส่วนที่เคลื่อนไหวต่างๆ ของคอมฯ และลดความ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ฝืดของผิวสัมผัส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ขณะ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ชิ้นส่วนมีการเคลื่อนที่ น้ำมันนี้จะถูกดูด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อัดปน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กับสารทำความ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เย็น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เล็กน้อย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เข้าไปในท่อทางเดินสารช่วย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ให้ลิ้น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ของ 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Expansion Valve </a:t>
            </a:r>
            <a:endParaRPr lang="th-TH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ทำงาน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ได้ดี ตลอดเวลา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endParaRPr lang="en-US" sz="30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  	</a:t>
            </a:r>
            <a:endParaRPr lang="th-TH" sz="3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 ค่าความหนืดประมาณ 500 น้ำมันหล่อลื่นควร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มี 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6-10 ออนซ์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3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 อย่าเปิดฝากระป๋องน้ำมันทิ้งไว้ เพราะน้ำมันจะ</a:t>
            </a:r>
            <a:r>
              <a:rPr lang="th-TH" sz="3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ดูดความชื้น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ทำให้เกิดการอุดตันความชื้นในระบบ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h-TH" sz="3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  น้ำมันต้องสะอาดถ้าถ่ายน้ำมันแล้วดำ ต้องล้างระบบ</a:t>
            </a:r>
          </a:p>
          <a:p>
            <a:endParaRPr lang="th-TH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31913" y="332656"/>
            <a:ext cx="6624637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น้ำมันหล่อลื่นคอมเพรสเซอร์(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Refrigeration Oil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)</a:t>
            </a:r>
            <a:endParaRPr lang="th-TH" sz="3600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05057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31913" y="547688"/>
            <a:ext cx="6624637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น้ำมันหล่อลื่นคอมเพรสเซอร์(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Refrigeration Oil</a:t>
            </a:r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)</a:t>
            </a:r>
            <a:endParaRPr lang="th-TH" sz="3600">
              <a:latin typeface="Angsana New" pitchFamily="18" charset="-34"/>
            </a:endParaRPr>
          </a:p>
        </p:txBody>
      </p:sp>
      <p:pic>
        <p:nvPicPr>
          <p:cNvPr id="5" name="Picture 5" descr="DSCN968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99" y="1916832"/>
            <a:ext cx="6049863" cy="4537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0545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08618" y="2060848"/>
            <a:ext cx="802888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 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ต้องมีความหนืดหรือความข้นใสคงที่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2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ต้องไม่ทำปฏิกิริยาทางเคมี กับสารทำความเย็นที่ใช้ในระบบ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3.  ต้องไม่กัดกร่อนส่วนประกอบหรือชิ้นส่วนที่มีอยู่ในระบบ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4.  ต้องเป็นฉนวนไฟฟ้า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5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ต้องมีอุณหภูมิของจุดหยุดไหล ต่ำกว่าอุณหภูมิจุดเดือด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6.  ต้องสามารถรวมกับน้ำยาสภาพของเหลวได้เป็นเนื้อเดียว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 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19672" y="692696"/>
            <a:ext cx="6006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คุณสมบัติของน้ำมันคอมเพรสเซอร์</a:t>
            </a:r>
            <a:endParaRPr 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1605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592" y="1196752"/>
            <a:ext cx="7992887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7.  ต้องไม่มีความชื้น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ต้องไม่มีสิ่งสกปรกเจือปน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ต้อง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มีจุดวาบไฟและอุณหภูมิลุกไหม้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สูง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10.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ต้อง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ไม่แปรสภาพเป็นสารคาร์บอน เมื่อได้รับอุณหภูมิสูงในขณะที่ทำการหล่อ</a:t>
            </a: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ลื่น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11.  </a:t>
            </a:r>
            <a:r>
              <a:rPr lang="th-TH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ต้องไม่มีสภาพเป็นไข และสามารถเคลื่อนตัวได้ดี ในสภาพที่มีอุณหภูมิต่ำ</a:t>
            </a:r>
          </a:p>
          <a:p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63913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611560" y="1124744"/>
            <a:ext cx="8247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กรณีที่มีการสูญเสียน้ำมันเครื่องทำความเย็น ได้แก่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1. สารทำความเย็นในระบบรั่วอย่างมากบริเวณข้อต่อ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2. ท่อทางเดินสารทำความเย็นหรือ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Flexible Hose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เกิดแตกชำรุด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3. อุปกรณ์ของระบบเครื่องปรับอากาศแตกชำรุด</a:t>
            </a: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4. แกนเพลาของคอมเพรสเซอร์รั่วอย่างมาก</a:t>
            </a:r>
          </a:p>
          <a:p>
            <a:pPr>
              <a:buFont typeface="Wingdings" pitchFamily="2" charset="2"/>
              <a:buNone/>
            </a:pP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-   ขณะที่ระบบเครื่องทำความเย็นทำงาน น้ำมันหล่อลื่นจะไม่อยู่ที่ตัว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Compressor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ทั้งหมด จะมีบางส่วนไหลเวียนไปกับสารทำความเย็นในระบบ การตรวจสอบระดับน้ำมันจึงไม่ใช่เรื่องที่กระทำได้ง่ายๆ</a:t>
            </a:r>
          </a:p>
        </p:txBody>
      </p:sp>
    </p:spTree>
    <p:extLst>
      <p:ext uri="{BB962C8B-B14F-4D97-AF65-F5344CB8AC3E}">
        <p14:creationId xmlns:p14="http://schemas.microsoft.com/office/powerpoint/2010/main" val="51728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860032" y="1837320"/>
            <a:ext cx="4176464" cy="43533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>
                <a:latin typeface="Angsana New" pitchFamily="18" charset="-34"/>
              </a:rPr>
              <a:t>1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. ปล่อยสารทำความเย็นในระบบออกให้หมด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ใช้เส้นลวดทองแดงหรือทองเหลืองขนาด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1/</a:t>
            </a:r>
            <a:r>
              <a:rPr lang="th-TH" sz="3200" b="1" baseline="-25000" dirty="0" smtClean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นิ้ว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ยาว8 5/</a:t>
            </a:r>
            <a:r>
              <a:rPr lang="th-TH" sz="3200" b="1" baseline="-25000" dirty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นิ้ว ดัดให้โค้งแล้วแหย่เข้าไป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วัดโดย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เปิดจุกสำหรับเติมน้ำมัน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ด้านข้างคอมเพรสเซอร์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ออก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. คอมเพรสเซอร์ “ยอร์ก” ระดับที่วัดได้ควรอยู่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3/</a:t>
            </a:r>
            <a:r>
              <a:rPr lang="th-TH" sz="3200" b="1" baseline="-25000" dirty="0">
                <a:latin typeface="Angsana New" pitchFamily="18" charset="-34"/>
                <a:cs typeface="Angsana New" pitchFamily="18" charset="-34"/>
              </a:rPr>
              <a:t>16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-5/</a:t>
            </a:r>
            <a:r>
              <a:rPr lang="th-TH" sz="3200" b="1" baseline="-25000" dirty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นิ้ว เมื่อติดตั้งในแนวดิ่ง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7/</a:t>
            </a:r>
            <a:r>
              <a:rPr lang="th-TH" sz="3200" b="1" baseline="-25000" dirty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-1/</a:t>
            </a:r>
            <a:r>
              <a:rPr lang="th-TH" sz="3200" b="1" baseline="-25000" dirty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นิ้ว เมื่อติดตั้งตามแนว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ระดับ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>
                <a:solidFill>
                  <a:srgbClr val="C00000"/>
                </a:solidFill>
                <a:latin typeface="Angsana New" pitchFamily="18" charset="-34"/>
              </a:rPr>
              <a:t>การวัดระดับน้ำมันคอมเพรสเซอร์</a:t>
            </a:r>
            <a:endParaRPr lang="th-TH" u="sng" dirty="0">
              <a:solidFill>
                <a:srgbClr val="C00000"/>
              </a:solidFill>
            </a:endParaRPr>
          </a:p>
        </p:txBody>
      </p:sp>
      <p:pic>
        <p:nvPicPr>
          <p:cNvPr id="4" name="Picture 11" descr="C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457324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0944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3568" y="908720"/>
            <a:ext cx="8020413" cy="1185581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Swash Plate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การวัดระดับทำได้ยาก ควรใช้วิธีตวง ดังแสดงในตารางข้างล่างนี้</a:t>
            </a:r>
          </a:p>
          <a:p>
            <a:endParaRPr lang="th-TH" dirty="0"/>
          </a:p>
        </p:txBody>
      </p:sp>
      <p:graphicFrame>
        <p:nvGraphicFramePr>
          <p:cNvPr id="4" name="Rectangle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68058"/>
              </p:ext>
            </p:extLst>
          </p:nvPr>
        </p:nvGraphicFramePr>
        <p:xfrm>
          <a:off x="179512" y="2924944"/>
          <a:ext cx="8785225" cy="2593975"/>
        </p:xfrm>
        <a:graphic>
          <a:graphicData uri="http://schemas.openxmlformats.org/drawingml/2006/table">
            <a:tbl>
              <a:tblPr rtl="1"/>
              <a:tblGrid>
                <a:gridCol w="1463675"/>
                <a:gridCol w="1465263"/>
                <a:gridCol w="1463675"/>
                <a:gridCol w="1463675"/>
                <a:gridCol w="1465262"/>
                <a:gridCol w="1463675"/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169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1 15</a:t>
                      </a:r>
                      <a:r>
                        <a:rPr kumimoji="0" lang="th-TH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/16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1 7</a:t>
                      </a:r>
                      <a:r>
                        <a:rPr kumimoji="0" lang="th-TH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1 5</a:t>
                      </a:r>
                      <a:r>
                        <a:rPr kumimoji="0" lang="th-TH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/8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1 7</a:t>
                      </a:r>
                      <a:r>
                        <a:rPr kumimoji="0" lang="th-TH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1 13</a:t>
                      </a:r>
                      <a:r>
                        <a:rPr kumimoji="0" lang="th-TH" sz="3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/16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13</a:t>
                      </a:r>
                      <a:r>
                        <a:rPr kumimoji="0" lang="th-TH" sz="3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/16</a:t>
                      </a:r>
                      <a:endParaRPr kumimoji="0" lang="th-TH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  <a:r>
                        <a:rPr kumimoji="0" lang="th-TH" sz="3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แนวดิ่ง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แนวระดับ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7114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59755" y="1745432"/>
            <a:ext cx="8568952" cy="511256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การเพิ่มน้ำมันคอมเพรสเซอร์ จะกระทำเมื่อแน่ใจว่าเกิดการรั่ว หรือมีการถอดซ่อม หรือมีการถ่ายน้ำมันออกจากคอมเพรสเซอร์เก่าดังนี้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Evap. 3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ออนซ์, คอนเดนเซอร์ 1 ออนซ์ และ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Receiver 2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ออนซ์</a:t>
            </a:r>
          </a:p>
          <a:p>
            <a:pPr>
              <a:lnSpc>
                <a:spcPct val="90000"/>
              </a:lnSpc>
              <a:buFontTx/>
              <a:buNone/>
            </a:pP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ความหนืด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วัดความสามารถในการไหลของน้ำมัน หน่วยเป็น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S.S.U.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	            ขึ้นกับอุณหภูมิและจำนวนสารทำความเย็นในน้ำมัน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         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ค่าความหนืดน้ำมันสำหรับเครื่องทำความเย็น, 	   		            เครื่องปรับอากาศรถยนต์ และระบบเครื่องทำความเย็นควร	            มีค่า 150, 500 และ 300 </a:t>
            </a:r>
            <a:r>
              <a:rPr lang="en-US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S.S.U. 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ตามลำดับ</a:t>
            </a:r>
          </a:p>
          <a:p>
            <a:endParaRPr lang="th-TH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31913" y="547688"/>
            <a:ext cx="6624637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น้ำมันหล่อลื่นคอมเพรสเซอร์(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Refrigeration Oil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)</a:t>
            </a:r>
            <a:endParaRPr lang="th-TH" sz="3600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34990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604</Words>
  <Application>Microsoft Office PowerPoint</Application>
  <PresentationFormat>นำเสนอทางหน้าจอ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รูปคลื่น</vt:lpstr>
      <vt:lpstr>น้ำมันหล่อลื่นคอมเพรสเซอร์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การวัดระดับน้ำมันคอมเพรสเซอร์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แหล่งกำเนิดความร้อนจากภายนอกรถยนต์สามารถแบ่งได้ดังนี้ </vt:lpstr>
      <vt:lpstr>งานนำเสนอ PowerPoint</vt:lpstr>
      <vt:lpstr>ความจุความเย็น</vt:lpstr>
      <vt:lpstr>ความสัมพันธ์ระหว่างความจุความเย็นและภาระการทำความเย็น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น้ำมันหล่อลื่นคอมเพรสเซอร์</dc:title>
  <dc:creator>AUT-TT</dc:creator>
  <cp:lastModifiedBy>AUT-TT</cp:lastModifiedBy>
  <cp:revision>12</cp:revision>
  <dcterms:created xsi:type="dcterms:W3CDTF">2013-01-10T13:59:04Z</dcterms:created>
  <dcterms:modified xsi:type="dcterms:W3CDTF">2013-01-25T15:34:13Z</dcterms:modified>
</cp:coreProperties>
</file>