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EF2F88-17B6-409B-93FE-523D8F6000C2}" type="datetimeFigureOut">
              <a:rPr lang="th-TH" smtClean="0"/>
              <a:t>21/12/55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B53085F-9340-45B5-A376-11D7CC99F0F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611560" y="1484784"/>
            <a:ext cx="8136904" cy="2736304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การวิเคราะห์ค่าความดันในระบบ</a:t>
            </a:r>
            <a:endParaRPr lang="th-TH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0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910937" y="548680"/>
            <a:ext cx="3108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มีอากาศในระบบ(ต่อ)</a:t>
            </a:r>
            <a:endParaRPr lang="th-TH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2721" y="1700808"/>
            <a:ext cx="4392488" cy="41044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u="sng" dirty="0" smtClean="0">
                <a:solidFill>
                  <a:srgbClr val="002060"/>
                </a:solidFill>
                <a:latin typeface="Angsana New" pitchFamily="18" charset="-34"/>
              </a:rPr>
              <a:t>ระบบผิดปกติ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1. ผลความเย็นที่ 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</a:rPr>
              <a:t>Evaporator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ไม่คงที่และไม่ดีเท่าที่ควร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2. ค่าแรงดันทั้งด้านความดันสูงและต่ำของระบบ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     สูงเกินเกณฑ์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3. เห็นฟองอากาศที่กระจกมองสาร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44008" y="1700808"/>
            <a:ext cx="4392488" cy="4132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b="1" u="sng" dirty="0" smtClean="0">
                <a:solidFill>
                  <a:srgbClr val="002060"/>
                </a:solidFill>
                <a:latin typeface="Angsana New" pitchFamily="18" charset="-34"/>
              </a:rPr>
              <a:t>การแก้ไข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1. ตรวจรอยรั่วของระบบ ดูดเก็บสาร ทำความเย็น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2. ตรวจระดับน้ำมันคอมเพรสเซอร์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3. ถอดเปลี่ยน 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</a:rPr>
              <a:t>Receiver dryer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</a:rPr>
              <a:t>4. ทำสุญญากาศระบบ ชาร์จสารทำความเย็นใหม่เข้าระบบ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endParaRPr lang="th-TH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8601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195736" y="799837"/>
            <a:ext cx="4681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อุดตันในระบบที่ท่อ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Receiver dryer </a:t>
            </a:r>
            <a:endParaRPr lang="th-TH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184429" y="191683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b="1" u="sng" dirty="0" err="1">
                <a:latin typeface="Angsana New" pitchFamily="18" charset="-34"/>
                <a:cs typeface="Angsana New" pitchFamily="18" charset="-34"/>
              </a:rPr>
              <a:t>เกจ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ด้านความดันสูงมีค่า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ท่อ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Receiver dryer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อุดตัน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84429" y="4293096"/>
            <a:ext cx="4824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อากาศที่ผ่าน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เป็นอากาศที่เย็นจัด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                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2. ท่อ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Receiver dryer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และท่อ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ลิควิดต้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องอุ่น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Picture 6" descr="16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0" y="2060848"/>
            <a:ext cx="3979515" cy="342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3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9672" y="476672"/>
            <a:ext cx="5819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อุดตันในระบบที่ท่อ</a:t>
            </a:r>
            <a:r>
              <a:rPr lang="en-US" sz="4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Receiver dryer</a:t>
            </a:r>
            <a:r>
              <a:rPr lang="th-TH" sz="4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(ต่อ)</a:t>
            </a:r>
            <a:r>
              <a:rPr lang="en-US" sz="4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endParaRPr lang="th-TH" sz="40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03648" y="1203495"/>
            <a:ext cx="4968552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ระบบผิดปกติ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                                            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             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1. 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ผลความเย็นที่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มีน้อย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         </a:t>
            </a:r>
          </a:p>
          <a:p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2. 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ค่าแรงดันด้านความดันต่ำอ่านค่าได้ต่ำ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  </a:t>
            </a: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ค่าแรงดันด้านความดันสูงอ่านค่าได้ต่ำ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ท่อ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ลิควิด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มีหยดน้ำจับ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</a:rPr>
              <a:t>		            	</a:t>
            </a:r>
            <a:endParaRPr lang="en-US" sz="2800" b="1" dirty="0">
              <a:latin typeface="Angsana New" pitchFamily="18" charset="-34"/>
            </a:endParaRPr>
          </a:p>
          <a:p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403648" y="3884387"/>
            <a:ext cx="576064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แก้ไข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             </a:t>
            </a: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.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ดูดเก็บสารทำความเย็นจากระบบ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                         </a:t>
            </a: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.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ถอดท่อ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Receiver dryer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ออกและเปลี่ยนใหม่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ทำสุญญากาศระบบ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ชาร์จสารทำความเย็นใหม่   </a:t>
            </a:r>
            <a:r>
              <a:rPr lang="th-TH" sz="2800" b="1" dirty="0">
                <a:latin typeface="Angsana New" pitchFamily="18" charset="-34"/>
              </a:rPr>
              <a:t>		</a:t>
            </a:r>
            <a:endParaRPr lang="en-US" sz="2800" b="1" dirty="0">
              <a:latin typeface="Angsana New" pitchFamily="18" charset="-34"/>
            </a:endParaRPr>
          </a:p>
          <a:p>
            <a:r>
              <a:rPr lang="th-TH" sz="2800" b="1" dirty="0">
                <a:latin typeface="Angsana New" pitchFamily="18" charset="-34"/>
              </a:rPr>
              <a:t>	</a:t>
            </a:r>
            <a:endParaRPr lang="en-US" sz="2800" b="1" dirty="0">
              <a:latin typeface="Angsana New" pitchFamily="18" charset="-34"/>
            </a:endParaRPr>
          </a:p>
          <a:p>
            <a:endParaRPr lang="th-TH" sz="28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624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843808" y="332656"/>
            <a:ext cx="3096344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คอมเพรสเซอร์ชำรุด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923928" y="1916832"/>
            <a:ext cx="52200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b="1" u="sng" dirty="0" err="1">
                <a:latin typeface="Angsana New" pitchFamily="18" charset="-34"/>
                <a:cs typeface="Angsana New" pitchFamily="18" charset="-34"/>
              </a:rPr>
              <a:t>เกจ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ด้านความดันสูงมีค่า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เกิดการรั่วภายในตัวคอมฯ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หรือลิ้นของคอมฯ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ชำรุด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067944" y="4351264"/>
            <a:ext cx="475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ไม่มีฟองอากาศที่กระจกมองสาร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2.  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อากาศที่เป่าผ่าน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จะเป็น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อากาศ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ที่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เย็นจัด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8" name="Picture 6" descr="16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4722"/>
            <a:ext cx="3816424" cy="339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4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83851" y="1268760"/>
            <a:ext cx="4392488" cy="45725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u="sng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ระบบผิดปกติ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1. เก</a:t>
            </a:r>
            <a:r>
              <a:rPr lang="th-TH" b="1" dirty="0" err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ความดันต่ำของระบบอ่าน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ค่าได้สูงเกินเกณฑ์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2. เก</a:t>
            </a:r>
            <a:r>
              <a:rPr lang="th-TH" b="1" dirty="0" err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ความดันสูงของระบบอ่าน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ค่าได้ต่ำเกินเกณฑ์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3. ผลความเย็นที่ 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Evaporator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ไม่ดี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เท่าที่ควร</a:t>
            </a:r>
            <a:endParaRPr lang="th-TH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16017" y="2060848"/>
            <a:ext cx="4320479" cy="45725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u="sng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u="sng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1. ดูดเก็บสารทำความเย็นจากระบบ 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 ถอดคอมฯ ออกซ่อม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2. เปลี่ยนวาล์ว</a:t>
            </a:r>
            <a:r>
              <a:rPr lang="th-TH" b="1" dirty="0" err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เพลต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และ/หรือ</a:t>
            </a:r>
            <a:r>
              <a:rPr lang="th-TH" b="1" dirty="0" err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ปะเก็น</a:t>
            </a:r>
            <a:endParaRPr lang="th-TH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ฝาสูบ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3. ตรวจระดับน้ำมันคอมเพรสเซอร์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4. ถอดเปลี่ยน </a:t>
            </a:r>
            <a:r>
              <a:rPr lang="en-US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Receiver dryer </a:t>
            </a:r>
            <a:endParaRPr lang="th-TH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5. ทำสุญญากาศระบบ ชาร์จสารทำ</a:t>
            </a: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ความเย็นเข้าในระบบ</a:t>
            </a:r>
            <a:endParaRPr lang="th-TH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695271" y="404664"/>
            <a:ext cx="40414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คอมเพรสเซอร์ชำรุด(ต่อ)</a:t>
            </a:r>
            <a:endParaRPr lang="th-TH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447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771799" y="474354"/>
            <a:ext cx="3494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อุดตันความชื้นในระบบ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995936" y="1772816"/>
            <a:ext cx="4788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b="1" u="sng" dirty="0" err="1">
                <a:latin typeface="Angsana New" pitchFamily="18" charset="-34"/>
                <a:cs typeface="Angsana New" pitchFamily="18" charset="-34"/>
              </a:rPr>
              <a:t>เกจ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ด้านความดันสูงมีค่า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สารดูดความชื้นใน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Receiver dryer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ดูด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ความชื้นใน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ระบบไว้เต็มแล้ว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026024" y="4293096"/>
            <a:ext cx="4932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มีสารทำความเย็นเหลวเต็มที่กระจกมองสาร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2.  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อากาศที่เป่าผ่าน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จะเป็นอากาศ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เย็น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จัด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Picture 5" descr="16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62" y="2132856"/>
            <a:ext cx="3816424" cy="330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81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627784" y="764704"/>
            <a:ext cx="41312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อุดตันความชื้นในระบบ(ต่อ)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1784" y="184482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ระบบผิดปกติ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ผลความเย็นน้อยลง ขณะที่อุณหภูมิ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อากาศภายนอกสูงขึ้น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เก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ความดันต่ำอ่านค่าได้น้อยหรือ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อาจลงสุญญากาศ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ลมส่งที่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Evaporator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อุ่น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4. ถ้านำผ้าชุบน้ำร้อนโปะที่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Expansion </a:t>
            </a:r>
          </a:p>
          <a:p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valve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สักครู่ความดัน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เกจ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ทั้งคู่จะปกติ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33067" y="1873086"/>
            <a:ext cx="4230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ดูดเก็บสารทำความเย็นจากระบบ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ถอดเปลี่ยนท่อ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Receiver dryer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ทำสุญญากาศ ชาร์จสารทำความ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เย็นใหม่เข้าระบบ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29392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843808" y="476672"/>
            <a:ext cx="32960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ขัดข้องที่คอนเดนเซอร์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211960" y="1184558"/>
            <a:ext cx="48245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b="1" u="sng" dirty="0" err="1">
                <a:latin typeface="Angsana New" pitchFamily="18" charset="-34"/>
                <a:cs typeface="Angsana New" pitchFamily="18" charset="-34"/>
              </a:rPr>
              <a:t>เกจ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ด้านความดันสูงมีค่า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การระบายความร้อนที่คอนเดนเซอร์ไม่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ดี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ค่าความดันเก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ความดัน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สูงอ่าน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ค่าได้สูงผิดปกติ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ทำให้ความเย็นลดลง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30588" y="4509120"/>
            <a:ext cx="49059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ไม่เห็นมีฟองอากาศที่กระจกมองสาร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ท่อ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ลิควิด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อุ่น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แต่ไม่ร้อน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2. 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อากาศที่เป่าผ่าน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จะเป็นอากาศ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 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เย็น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จัด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Picture 6" descr="16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799"/>
            <a:ext cx="3951076" cy="387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717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555776" y="332656"/>
            <a:ext cx="3964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ขัดข้องที่คอนเดนเซอร์(ต่อ)</a:t>
            </a:r>
            <a:endParaRPr lang="th-TH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8839" y="143444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ระบบผิดปกติ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เก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ความดันต่ำของระบบอ่านค่าได้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สูง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ผิดปกติ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2. เก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ความดันสูงของระบบอ่านค่าได้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สูง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เกิน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เกณฑ์มาก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3. ไม่มีผลความเย็น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4. ท่อ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Suction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ร้อน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5. เห็นฟองอากาศที่กระจกมองสาร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6. เครื่องยนต์อาจร้อน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10839" y="1412776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1. ตรวจดูคอนเดนเซอร์ว่าอุดตันจากแมลง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  หรือฝุ่นติดตั้งคอนเดนเซอร์ชิดหม้อน้ำรถ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  เกินไปหรือไม่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2. ตรวจสอบสายพานว่าหย่อนหรือขาด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3. ตรวจฝาครอบหม้อน้ำว่าทำงานปกติหรือไม่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4. ตรวจว่าชาร์จสารทำความเย็นเข้าระบบมาก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ไป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หรือไม่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5. ถ้าความดัน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เกจ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ที่อ่านได้ยังคงสูงผิดปกติ 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   อาจเกิด การอุดตันน้ำมันในคอนเดนเซอร์</a:t>
            </a:r>
          </a:p>
          <a:p>
            <a:endParaRPr lang="th-TH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1978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35696" y="476672"/>
            <a:ext cx="5793574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สารทำความเย็นมีสิ่งแปลกปลอมผสมอยู่</a:t>
            </a:r>
            <a:endParaRPr lang="th-TH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98524" y="1854559"/>
            <a:ext cx="482453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b="1" u="sng" dirty="0" err="1" smtClean="0">
                <a:latin typeface="Angsana New" pitchFamily="18" charset="-34"/>
                <a:cs typeface="Angsana New" pitchFamily="18" charset="-34"/>
              </a:rPr>
              <a:t>เกจ</a:t>
            </a:r>
            <a:endParaRPr lang="th-TH" b="1" u="sng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ด้านความดันต่ำมีค่า 15-30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ด้านความดันสูงมีค่า 210-230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270532" y="3573016"/>
            <a:ext cx="468052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มีอากาศหรือความชื้นในระบบ ทำให้สารทำความเย็นในระบบเป็นกรด</a:t>
            </a:r>
            <a:endParaRPr lang="th-TH" b="1" u="sng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09212" y="5157192"/>
            <a:ext cx="842493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ข้อชี้อื่นๆ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1. ไม่มีฟองอากาศที่กระจกมองสารแต่จะมีสารทำความเย็นเหลวอยู่เต็ม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2.  อากาศที่เป่าผ่าน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evaporator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จะเป็นอากาศที่เย็นจัด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" name="Picture 5" descr="16-09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7" y="1261923"/>
            <a:ext cx="3888432" cy="35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619250" y="332656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การวิเคราะห์ค่าความดันในระบบที่อ่านได้จาก</a:t>
            </a:r>
            <a:r>
              <a:rPr lang="th-TH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เกจ</a:t>
            </a:r>
            <a:endParaRPr lang="th-TH" sz="3600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16858"/>
              </p:ext>
            </p:extLst>
          </p:nvPr>
        </p:nvGraphicFramePr>
        <p:xfrm>
          <a:off x="251520" y="1268760"/>
          <a:ext cx="8712968" cy="5344190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501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ค่าความดันที่ผิดปกติ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สาเหตุที่เป็นไปได้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14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ความดัน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เกจ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                                             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ด้านความดันต่ำ-ต่ำเกินไป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ด้านความดันสูง-ปกติ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ขัดข้องที่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เทอร์โมสตัต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เกิดการอุดตันที่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เอ๊กซ์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แพนชันวาล์ว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 ช่วงระหว่างรี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ซีฟเวอร์และเอ็ก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แพนชันวาล์วใกล้กันเกินไป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4. มีความชื้นในระบบ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5. ถ้าเก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จด้าน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ความดันต่ำลงสุญญากาศ แสดงว่าลิ้นของ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วาล์วปิด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3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ความดันเกจ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ด้านความดันต่ำ-สูงเกินไป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  ด้านความดันสูง-ปกติ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การทำงานของ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เอ้กซ์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แพนชันวาล์วไม่ถูกต้อง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กระเปาะของ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เอ็กซ์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แพนชันวาล์วขัดข้องหรือติดตั้งไม่ถูกต้อง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3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 ความดัน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เกจ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ค้านความดันต่ำ-สูงเกินไป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ด้านความดันสูง-ต่ำกว่าปกติ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ขัดข้องที่คอมเพรสเซอร์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ขัดข้องที่ลิ้นของคอมเพรส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เวอร์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0482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03040" y="908720"/>
            <a:ext cx="864096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th-TH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สารทำความเย็นมีสิ่งแปลกปลอมผสมอยู่(ต่อ)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th-TH" sz="2800" b="1" dirty="0">
              <a:solidFill>
                <a:schemeClr val="folHlink"/>
              </a:solidFill>
              <a:latin typeface="Angsana New" pitchFamily="18" charset="-34"/>
              <a:cs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ระบบผิดปกติ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		</a:t>
            </a:r>
            <a:r>
              <a:rPr lang="th-TH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การแก้ไข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 เก</a:t>
            </a:r>
            <a:r>
              <a:rPr lang="th-TH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ความดันต่ำของระบบอ่านค่า	1. ดูดเก็บสารทำความ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เย็นจากระบบ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ได้สูงกว่าปกติ			 	2. ถอดเปลี่ยน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Receiver dryer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 เก</a:t>
            </a:r>
            <a:r>
              <a:rPr lang="th-TH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ความดันสูงของระบบอ่านค่า	3. ทำสุญญากาศ ชาร์จสารทำ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ได้สูงกว่าปกติ			        	     ความเย็นเข้าในระบบ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 ผลความเย็นไม่ดีพอ			4. เกิดฟองอากาศเห็นที่กระจกมองสาร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00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ขัดข้องที่ </a:t>
            </a:r>
            <a:r>
              <a:rPr 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latin typeface="Angsana New" pitchFamily="18" charset="-34"/>
              </a:rPr>
              <a:t>					</a:t>
            </a: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</a:rPr>
              <a:t>ระบบปกติจะแสดงค่าความดัน</a:t>
            </a:r>
            <a:r>
              <a:rPr lang="th-TH" sz="2800" b="1" u="sng" dirty="0" err="1">
                <a:solidFill>
                  <a:srgbClr val="002060"/>
                </a:solidFill>
                <a:latin typeface="Angsana New" pitchFamily="18" charset="-34"/>
              </a:rPr>
              <a:t>เกจ</a:t>
            </a:r>
            <a:endParaRPr lang="th-TH" sz="2800" b="1" u="sng" dirty="0">
              <a:solidFill>
                <a:srgbClr val="00206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					ด้านความดันต่ำมีค่า 15-30 ปอนด์/</a:t>
            </a:r>
            <a:r>
              <a:rPr lang="th-TH" sz="2800" b="1" dirty="0" err="1">
                <a:solidFill>
                  <a:srgbClr val="002060"/>
                </a:solidFill>
                <a:latin typeface="Angsana New" pitchFamily="18" charset="-34"/>
              </a:rPr>
              <a:t>ตร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.นิ้ว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					ด้านความดันสูงมีค่า 210-230 ปอนด์/</a:t>
            </a:r>
            <a:r>
              <a:rPr lang="th-TH" sz="2800" b="1" dirty="0" err="1">
                <a:solidFill>
                  <a:srgbClr val="002060"/>
                </a:solidFill>
                <a:latin typeface="Angsana New" pitchFamily="18" charset="-34"/>
              </a:rPr>
              <a:t>ตร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.นิ้ว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h-TH" sz="2800" b="1" dirty="0">
              <a:solidFill>
                <a:srgbClr val="00206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					</a:t>
            </a: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</a:rPr>
              <a:t>สาเหตุ 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ลิ้นของ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 Expansion valve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เปิดกว้างมาก				ทำให้สารทำความเย็นเข้าไปท่วม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 Evaporator</a:t>
            </a:r>
            <a:endParaRPr lang="th-TH" sz="2800" b="1" dirty="0">
              <a:solidFill>
                <a:srgbClr val="00206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</a:rPr>
              <a:t>ข้อชี้อื่นๆ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	1. เมื่ออากาศมีความชื้นสัมพัทธ์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&lt;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60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%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จะมีหยดน้ำจับส่วนที่เป็นโลหะของท่อ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ngsana New" pitchFamily="18" charset="-34"/>
              </a:rPr>
              <a:t>Suction</a:t>
            </a:r>
            <a:r>
              <a:rPr lang="th-TH" sz="2800" b="1" dirty="0" smtClean="0">
                <a:solidFill>
                  <a:srgbClr val="002060"/>
                </a:solidFill>
                <a:latin typeface="Angsana New" pitchFamily="18" charset="-34"/>
              </a:rPr>
              <a:t>เมื่อ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อากาศมีความชื้นสัมพัทธ์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&gt;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 60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%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 จะมีหยดน้ำเกาะน้อยลงหรือไม่มีเลย</a:t>
            </a:r>
            <a:endParaRPr lang="en-US" sz="2800" b="1" dirty="0">
              <a:solidFill>
                <a:srgbClr val="002060"/>
              </a:solidFill>
              <a:latin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	2. อากาศที่เป่าผ่าน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</a:rPr>
              <a:t>Evaporator 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</a:rPr>
              <a:t>จะเป็นอากาศที่เย็นจัด</a:t>
            </a:r>
          </a:p>
          <a:p>
            <a:endParaRPr lang="th-TH" dirty="0"/>
          </a:p>
        </p:txBody>
      </p:sp>
      <p:pic>
        <p:nvPicPr>
          <p:cNvPr id="4" name="Picture 8" descr="16-10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48" y="980729"/>
            <a:ext cx="3574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7117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979712" y="361836"/>
            <a:ext cx="5299849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ขัดข้องที่ 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Expansion valve</a:t>
            </a:r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(1)  (ต่อ)</a:t>
            </a:r>
            <a:endParaRPr lang="th-TH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403647" y="1412776"/>
            <a:ext cx="6451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ระบบผิดปกติ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			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ไม่มีการทำความเย็นภายในรถ		</a:t>
            </a:r>
          </a:p>
          <a:p>
            <a:pPr>
              <a:lnSpc>
                <a:spcPct val="90000"/>
              </a:lnSpc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ค่าแรงดันด้านความดันต่ำอ่านได้สูงเกินเกณฑ์	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ค่าแรงดันด้านความดันสูงอ่านได้สูงเกินเกณฑ์			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475656" y="3645024"/>
            <a:ext cx="784887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ตรวจสอบการทำงานของลิ้น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เปลี่ยน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ใหม่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ทำสุญญากาศระบบ ชาร์จ สารทำความเย็นเข้าในระบบใหม่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83915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899226" y="221462"/>
            <a:ext cx="2888932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th-TH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ขัดข้องที่ </a:t>
            </a:r>
            <a:r>
              <a:rPr 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Thermostat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378942" y="1484784"/>
            <a:ext cx="45365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ระบบผิดปกติจะแสดงค่าความดัน</a:t>
            </a:r>
            <a:r>
              <a:rPr lang="th-TH" b="1" u="sng" dirty="0" err="1" smtClean="0">
                <a:latin typeface="Angsana New" pitchFamily="18" charset="-34"/>
                <a:cs typeface="Angsana New" pitchFamily="18" charset="-34"/>
              </a:rPr>
              <a:t>เกจ</a:t>
            </a:r>
            <a:endParaRPr lang="th-TH" b="1" u="sng" dirty="0" smtClean="0"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ด้านความดันต่ำมีค่า 15-30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ด้านความดันสูงมีค่า 210-230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378942" y="2922270"/>
            <a:ext cx="44522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magnetic clutch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ตัดต่ออย่างรวดเร็วตลอดเวลา เนื่องจาก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Thermostat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ขัดข้อง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9512" y="4365104"/>
            <a:ext cx="896448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ข้อชี้อื่นๆ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1. ที่ตัว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จะอุ่น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2. อากาศที่เป่าผ่าน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Evaporator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จะเป็นอากาศที่เย็นจัด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3. ค่าแรงดันเก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ความดันต่ำควรมีค่า 12-15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.นิ้วเมื่อ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thermostat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“ตัด”  และ              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มีค่า38-41 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 เมื่อ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thermostat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“ต่อ” และมีช่วงพักเครื่องประมาณ 24-28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ปอนด์/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.นิ้ว	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" name="Picture 6" descr="16-1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89" y="1329968"/>
            <a:ext cx="3528392" cy="28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6200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645374" y="764704"/>
            <a:ext cx="3914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ขัดข้องที่</a:t>
            </a:r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Thermostat </a:t>
            </a:r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(ต่อ</a:t>
            </a:r>
            <a:r>
              <a:rPr lang="th-TH" sz="4000" b="1" dirty="0" smtClean="0">
                <a:solidFill>
                  <a:schemeClr val="folHlink"/>
                </a:solidFill>
                <a:latin typeface="Angsana New" pitchFamily="18" charset="-34"/>
              </a:rPr>
              <a:t>)</a:t>
            </a:r>
            <a:endParaRPr lang="th-TH" sz="4000" b="1" dirty="0">
              <a:solidFill>
                <a:schemeClr val="folHlink"/>
              </a:solidFill>
              <a:latin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93629" y="1916832"/>
            <a:ext cx="712879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u="sng" dirty="0" smtClean="0">
                <a:latin typeface="Angsana New" pitchFamily="18" charset="-34"/>
              </a:rPr>
              <a:t>ระบบผิดปกติ</a:t>
            </a:r>
            <a:r>
              <a:rPr lang="th-TH" b="1" dirty="0" smtClean="0">
                <a:latin typeface="Angsana New" pitchFamily="18" charset="-34"/>
              </a:rPr>
              <a:t>				</a:t>
            </a:r>
            <a:endParaRPr lang="en-US" b="1" dirty="0" smtClean="0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Angsana New" pitchFamily="18" charset="-34"/>
              </a:rPr>
              <a:t>1. Magnetic clutch </a:t>
            </a:r>
            <a:r>
              <a:rPr lang="th-TH" b="1" dirty="0" smtClean="0">
                <a:latin typeface="Angsana New" pitchFamily="18" charset="-34"/>
              </a:rPr>
              <a:t>ตัด – ต่อเวลา	      	</a:t>
            </a:r>
            <a:endParaRPr lang="th-TH" b="1" dirty="0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</a:rPr>
              <a:t>2. ค่าแรงดันเก</a:t>
            </a:r>
            <a:r>
              <a:rPr lang="th-TH" b="1" dirty="0" err="1" smtClean="0">
                <a:latin typeface="Angsana New" pitchFamily="18" charset="-34"/>
              </a:rPr>
              <a:t>จด้าน</a:t>
            </a:r>
            <a:r>
              <a:rPr lang="th-TH" b="1" dirty="0" smtClean="0">
                <a:latin typeface="Angsana New" pitchFamily="18" charset="-34"/>
              </a:rPr>
              <a:t>ความดันต่ำอ่านได้สูงเกินเกณฑ์	      </a:t>
            </a:r>
            <a:endParaRPr lang="th-TH" b="1" dirty="0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</a:rPr>
              <a:t>3 .ค่าแรงดันเก</a:t>
            </a:r>
            <a:r>
              <a:rPr lang="th-TH" b="1" dirty="0" err="1" smtClean="0">
                <a:latin typeface="Angsana New" pitchFamily="18" charset="-34"/>
              </a:rPr>
              <a:t>จด้าน</a:t>
            </a:r>
            <a:r>
              <a:rPr lang="th-TH" b="1" dirty="0" smtClean="0">
                <a:latin typeface="Angsana New" pitchFamily="18" charset="-34"/>
              </a:rPr>
              <a:t>ความดันสูง	       	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187624" y="4077071"/>
            <a:ext cx="770485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u="sng" dirty="0" smtClean="0">
                <a:latin typeface="Angsana New" pitchFamily="18" charset="-34"/>
              </a:rPr>
              <a:t>การแก้ไข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</a:rPr>
              <a:t>1. ดับเครื่องยนต์ ปิดระบบ เครื่องปรับอากาศ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</a:rPr>
              <a:t>2. เปลี่ยน </a:t>
            </a:r>
            <a:r>
              <a:rPr lang="en-US" b="1" dirty="0" smtClean="0">
                <a:latin typeface="Angsana New" pitchFamily="18" charset="-34"/>
              </a:rPr>
              <a:t>thermostat </a:t>
            </a:r>
            <a:r>
              <a:rPr lang="th-TH" b="1" dirty="0" smtClean="0">
                <a:latin typeface="Angsana New" pitchFamily="18" charset="-34"/>
              </a:rPr>
              <a:t>ใหม่ต้องแน่ใจว่าปลายกระเปาะของ </a:t>
            </a:r>
            <a:r>
              <a:rPr lang="en-US" b="1" dirty="0" smtClean="0">
                <a:latin typeface="Angsana New" pitchFamily="18" charset="-34"/>
              </a:rPr>
              <a:t>Thermostat</a:t>
            </a:r>
            <a:endParaRPr lang="th-TH" b="1" dirty="0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Angsana New" pitchFamily="18" charset="-34"/>
              </a:rPr>
              <a:t>     อยู่ที่เดิม</a:t>
            </a:r>
          </a:p>
        </p:txBody>
      </p:sp>
    </p:spTree>
    <p:extLst>
      <p:ext uri="{BB962C8B-B14F-4D97-AF65-F5344CB8AC3E}">
        <p14:creationId xmlns:p14="http://schemas.microsoft.com/office/powerpoint/2010/main" val="30882620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764704"/>
            <a:ext cx="8640960" cy="51125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th-TH" sz="36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ขัดข้องที่ </a:t>
            </a:r>
            <a:r>
              <a:rPr lang="en-US" sz="36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sz="36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(2)</a:t>
            </a:r>
            <a:endParaRPr lang="th-TH" sz="3600" b="1" u="sng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			</a:t>
            </a: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sz="2800" b="1" u="sng" dirty="0" err="1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เกจ</a:t>
            </a:r>
            <a:endParaRPr lang="th-TH" sz="2800" b="1" u="sng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			ด้านความดันต่ำมีค่า 15-30 ปอนด์/</a:t>
            </a:r>
            <a:r>
              <a:rPr lang="th-TH" sz="2800" b="1" dirty="0" err="1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			ด้านความดันสูงมีค่า210-230ปอนด์/</a:t>
            </a:r>
            <a:r>
              <a:rPr lang="th-TH" sz="2800" b="1" dirty="0" err="1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h-TH" sz="28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			</a:t>
            </a: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เกิดการอุดตันที่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Expansion valve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					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เพราะวาล์วติดขัดหรือกระเปาะชำรุดทำ				               ให้สารทำความเย็นภายในรั่วออกหมด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u="sng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ข้อชี้อื่นๆ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1.	ท่อทางเข้าและตัว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อุ่น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2.	อากาศที่เป่าผ่าน </a:t>
            </a:r>
            <a:r>
              <a:rPr lang="en-US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Evaporator </a:t>
            </a:r>
            <a:r>
              <a:rPr lang="th-TH" sz="2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จะเป็นอากาศที่เย็นจัด</a:t>
            </a:r>
          </a:p>
          <a:p>
            <a:endParaRPr lang="th-TH" dirty="0"/>
          </a:p>
        </p:txBody>
      </p:sp>
      <p:pic>
        <p:nvPicPr>
          <p:cNvPr id="4" name="Picture 6" descr="16-1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93614"/>
            <a:ext cx="374441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262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357418" y="97821"/>
            <a:ext cx="498405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th-TH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ขัดข้องที่ </a:t>
            </a: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(2) (ต่อ)</a:t>
            </a:r>
            <a:endParaRPr lang="th-TH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7544" y="908720"/>
            <a:ext cx="5256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ระบบผิดปกติ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ท่อทางเข้า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Expansion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valve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น้ำแข็งจับ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2. ผลการทำความเย็นที่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Evaporator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ไม่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คงที่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3. ค่าแรงดันเก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ความดัน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ต่ำอ่าน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ได้ต่ำผิดปกติ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4. ค่าแรงดันเก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ความดัน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สูงอ่านได้ต่ำผิดปกติ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7544" y="3501008"/>
            <a:ext cx="8676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/>
              <a:t>การแก้ไข</a:t>
            </a:r>
            <a:endParaRPr lang="en-US" dirty="0"/>
          </a:p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ถ้าท่อทางเข้า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Expansion valve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มีน้ำแข็งจับให้ดูดเก็บสารทำความเย็น  แล้วถอดตระแกรงกรองมาล้างและติดกลับเข้าที่ ทำสุญญากาศและชาร์จสารทำความเย็นเข้าระบบ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2. ถ้าท่อทางเข้า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อุ่นให้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ออกมา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ทดสอบการ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ทำงาน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3. ถ้า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Expansion valve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ไม่ทำงานให้เปลี่ยนใหม่ ทำสุญญากาศและชาร์จสารทำความ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เย็น</a:t>
            </a: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เข้า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ระบบ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65588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ปรับตั้ง </a:t>
            </a:r>
            <a:r>
              <a:rPr 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Thermostat </a:t>
            </a:r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ไม่</a:t>
            </a:r>
            <a:r>
              <a:rPr lang="th-TH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ถูกต้อง</a:t>
            </a:r>
          </a:p>
          <a:p>
            <a:pPr marL="0" indent="0" algn="ctr">
              <a:lnSpc>
                <a:spcPct val="80000"/>
              </a:lnSpc>
              <a:buNone/>
            </a:pPr>
            <a:endParaRPr lang="th-TH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</a:rPr>
              <a:t>				</a:t>
            </a:r>
            <a:r>
              <a:rPr lang="th-TH" sz="28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sz="2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ผิดปกติจะแสดงค่าความดัน</a:t>
            </a:r>
            <a:r>
              <a:rPr lang="th-TH" sz="2800" b="1" u="sng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เกจ</a:t>
            </a:r>
            <a:endParaRPr lang="th-TH" sz="28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		ด้านความดันต่ำมีค่า 15-30 ปอนด์/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		ด้านความดันสูงมีค่า 210-230 ปอนด์/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.นิ้ว				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		</a:t>
            </a:r>
            <a:r>
              <a:rPr lang="th-TH" sz="2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Thermostat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ปรับตั้งไม่ถูกต้อง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th-TH" sz="2800" b="1" u="sng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</a:t>
            </a:r>
            <a:r>
              <a:rPr lang="th-TH" sz="2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ชี้อื่นๆ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ที่ตัว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Expansion valve 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จะอุ่น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 อากาศที่เป่าผ่าน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Evaporator 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จะเป็นอากาศที่เย็นจัด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 ค่าแรงดันเก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ความดันต่ำควรมีค่า 12-15 ปอนด์/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.นิ้วเมื่อ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Thermostat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“ตัด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และมีค่า 38-41 ปอนด์/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.นิ้วเมื่อ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Thermostat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“ต่อ” และมีช่วงพักเครื่องประมาณ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24-28 ปอนด์/</a:t>
            </a:r>
            <a:r>
              <a:rPr lang="th-TH" sz="28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.นิ้ว</a:t>
            </a:r>
          </a:p>
          <a:p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6" descr="16-1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3384376" cy="279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57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59" y="1772816"/>
            <a:ext cx="8176089" cy="45259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th-TH" sz="2800" b="1" dirty="0">
              <a:solidFill>
                <a:schemeClr val="folHlink"/>
              </a:solidFill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ระบบผิดปกติ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		</a:t>
            </a:r>
            <a:r>
              <a:rPr lang="th-TH" sz="2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Thermostat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หยุดการทำงานของ      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สตาร์ทเครื่องยนต์เดินเครื่อง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คอมฯทั้งที่อุณหภูมิในรถยังสูง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อยู่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จนค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วามเร็วรอบมีค่า 1,750 					     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รอบ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/นาที เปิดระบบเครื่องปรับ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	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อากาศ 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ที่ตำแหน่งความเย็นสูงสุด 		     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     2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ปรับตั้ง </a:t>
            </a:r>
            <a:r>
              <a:rPr lang="en-US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Thermostat </a:t>
            </a: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ให้ถูกต้อง 						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483768" y="908720"/>
            <a:ext cx="4556055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th-TH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ปรับตั้ง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Thermostat </a:t>
            </a:r>
            <a:r>
              <a:rPr lang="th-TH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ไม่ถูกต้อง(ต่อ)</a:t>
            </a:r>
            <a:endParaRPr lang="th-TH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5926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601413" y="332656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การวิเคราะห์ค่าความดันในระบบที่อ่านได้จากเกจ</a:t>
            </a:r>
            <a:endParaRPr lang="th-TH" sz="3600"/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26954" y="1556792"/>
            <a:ext cx="8594892" cy="4824536"/>
            <a:chOff x="340" y="1298"/>
            <a:chExt cx="5208" cy="259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0" y="3020"/>
              <a:ext cx="2539" cy="86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endParaRPr lang="th-TH" sz="2000" b="1" dirty="0" smtClean="0">
                <a:solidFill>
                  <a:srgbClr val="000000"/>
                </a:solidFill>
                <a:latin typeface="Angsana New" pitchFamily="18" charset="-34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 smtClean="0">
                  <a:solidFill>
                    <a:srgbClr val="000000"/>
                  </a:solidFill>
                  <a:latin typeface="Angsana New" pitchFamily="18" charset="-34"/>
                </a:rPr>
                <a:t>1</a:t>
              </a: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. สารความเย็นรั่วหรือมีน้อย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2. </a:t>
              </a:r>
              <a:r>
                <a:rPr lang="th-TH" sz="2000" b="1" dirty="0" err="1">
                  <a:solidFill>
                    <a:srgbClr val="000000"/>
                  </a:solidFill>
                  <a:latin typeface="Angsana New" pitchFamily="18" charset="-34"/>
                </a:rPr>
                <a:t>เอ็ก</a:t>
              </a: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แพนชันวาล์วชำรุด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40" y="3076"/>
              <a:ext cx="2540" cy="81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>
                  <a:solidFill>
                    <a:srgbClr val="000000"/>
                  </a:solidFill>
                  <a:latin typeface="Angsana New" pitchFamily="18" charset="-34"/>
                </a:rPr>
                <a:t>5. ความดันเกจ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>
                  <a:solidFill>
                    <a:srgbClr val="000000"/>
                  </a:solidFill>
                  <a:latin typeface="Angsana New" pitchFamily="18" charset="-34"/>
                </a:rPr>
                <a:t>   ด้านความดันสูง-ต่ำกว่าปกติ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>
                  <a:solidFill>
                    <a:srgbClr val="000000"/>
                  </a:solidFill>
                  <a:latin typeface="Angsana New" pitchFamily="18" charset="-34"/>
                </a:rPr>
                <a:t>   ด้านความดันต่ำ-ต่ำกว่าปกติ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80" y="1633"/>
              <a:ext cx="2539" cy="14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1. มีอากาศในระบบหรือชาร์จสารความเย็นมากเกินไปในระบบ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2. เกิดการอุดตันภายนอกที่คอนเดนเซอร์ด้วยฝุ่นหรือแมลง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3. ช่วงระหว่างคอนเดนเซอร์ ตัวดูดความชื้น หรือท่อทางเดินสารความเย็น ด้านความดันสูงสั้นเกินไป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4. เติมน้ำมันคอมเพรสเซอร์มากเกินไป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5.เครื่องยนต์ร้อน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47" y="1633"/>
              <a:ext cx="2540" cy="14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4. ความดัน</a:t>
              </a:r>
              <a:r>
                <a:rPr lang="th-TH" sz="2000" b="1" dirty="0" err="1">
                  <a:solidFill>
                    <a:srgbClr val="000000"/>
                  </a:solidFill>
                  <a:latin typeface="Angsana New" pitchFamily="18" charset="-34"/>
                </a:rPr>
                <a:t>เกจ</a:t>
              </a:r>
              <a:endParaRPr lang="th-TH" sz="2000" b="1" dirty="0">
                <a:solidFill>
                  <a:srgbClr val="000000"/>
                </a:solidFill>
                <a:latin typeface="Angsana New" pitchFamily="18" charset="-34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   ด้านความดันสูง-สูงเกินไป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   ด้านความดันต่ำ-ปกติ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0" y="1298"/>
              <a:ext cx="2539" cy="33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สาเหตุที่เป็นไปได้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40" y="1298"/>
              <a:ext cx="2540" cy="33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None/>
              </a:pPr>
              <a:r>
                <a:rPr lang="th-TH" sz="2000" b="1" dirty="0">
                  <a:solidFill>
                    <a:srgbClr val="000000"/>
                  </a:solidFill>
                  <a:latin typeface="Angsana New" pitchFamily="18" charset="-34"/>
                </a:rPr>
                <a:t>ค่าความดันที่ผิดปกติ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69" y="1298"/>
              <a:ext cx="5079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40" y="1633"/>
              <a:ext cx="507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40" y="3888"/>
              <a:ext cx="5079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40" y="1298"/>
              <a:ext cx="0" cy="259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880" y="1298"/>
              <a:ext cx="0" cy="25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9" y="1298"/>
              <a:ext cx="0" cy="259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111561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123728" y="476672"/>
            <a:ext cx="5105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สารทำความเย็นในระบบน้อย (ระบบรั่ว)</a:t>
            </a:r>
            <a:endParaRPr lang="th-TH" sz="3600" b="1" u="sng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5" descr="16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4" y="1527448"/>
            <a:ext cx="4055368" cy="396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4283968" y="1348800"/>
            <a:ext cx="48600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sz="32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เกจ</a:t>
            </a:r>
            <a:endParaRPr lang="th-TH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ด้านความดันต่ำมีค่า 15-30 ปอนด์ /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นิ้วด้าน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ความดันสูงมีค่า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ที่กระจกมองสารจะเห็นสารทำความเย็นเหลว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เต็มลม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ที่เป่าผ่าน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จะเป็นเย็น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จัด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มีสารทำความเย็นเหลือภายในระบบน้อย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อาจ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เกิดจากสารทำความเย็นรั่ว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6018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475656" y="378521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สารทำความเย็นในระบบน้อย (ระบบรั่ว)</a:t>
            </a:r>
            <a:r>
              <a:rPr 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r>
              <a:rPr lang="th-TH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ต่อ</a:t>
            </a:r>
            <a:endParaRPr lang="th-TH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349360"/>
            <a:ext cx="9144000" cy="409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1520" y="1688416"/>
            <a:ext cx="89916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ระบบผิดปกติ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                                                                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การแก้ไข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                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AutoNum type="arabicPeriod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ผล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ความเย็นน้อย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                                             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. ตรวจรอยรั่วของระบบ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ดูดเก็บ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สาร     </a:t>
            </a: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. ค่าแรงดันเก</a:t>
            </a:r>
            <a:r>
              <a:rPr lang="th-TH" sz="2800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ความดันต่ำอ่านค่าได้ต่ำมาก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ทำความเย็น   ซ่อมตำแหน่งที่รั่ว</a:t>
            </a:r>
          </a:p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3. ค่าแรงดันเก</a:t>
            </a:r>
            <a:r>
              <a:rPr lang="th-TH" sz="2800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ความดันสูงอ่านได้ต่ำ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	             ตามจำเป็น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4. ลมที่เป่าผ่าน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เป็นลมอุ่น	       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. วัดระดับน้ำมันคอมเพรสเซอร์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5. ที่กระจกมองสารใส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ไม่มีสารทำความเย็นใน	       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. ทำสุญญากาศ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ชาร์จสารทำความเย็น   ระบบ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					              เข้าระบบใหม่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endParaRPr lang="en-US" sz="2800" b="1" dirty="0">
              <a:latin typeface="Angsana New" pitchFamily="18" charset="-34"/>
            </a:endParaRPr>
          </a:p>
          <a:p>
            <a:r>
              <a:rPr lang="th-TH" sz="2800" b="1" dirty="0">
                <a:latin typeface="Angsana New" pitchFamily="18" charset="-34"/>
              </a:rPr>
              <a:t>					</a:t>
            </a:r>
            <a:endParaRPr lang="en-US" sz="28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53154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39952" y="1412776"/>
            <a:ext cx="484940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b="1" dirty="0">
              <a:latin typeface="Angsana New" pitchFamily="18" charset="-34"/>
            </a:endParaRPr>
          </a:p>
          <a:p>
            <a:r>
              <a:rPr lang="th-TH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เกจ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นิ้ว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ด้านความดันสูงมีค่า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ที่กระจกมองสารจะเห็นสารทำความเย็นเหลวเต็ม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ลมที่เป่าผ่าน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จะเป็นเย็นจัด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มีสารทำความเย็นเหลือภายใน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</a:t>
            </a:r>
          </a:p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น้อย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เกินไป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03648" y="59426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ชาร์จสารทำความเย็นเข้าระบบไม่เพียงพอ</a:t>
            </a:r>
            <a:r>
              <a:rPr lang="en-US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endParaRPr lang="th-TH" sz="3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pic>
        <p:nvPicPr>
          <p:cNvPr id="6" name="Picture 6" descr="16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7" y="2136053"/>
            <a:ext cx="389060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467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19672" y="620688"/>
            <a:ext cx="60388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ชาร์จสารทำความเย็นเข้าระบบไม่เพียงพอ (ต่อ)</a:t>
            </a:r>
            <a:r>
              <a:rPr 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7504" y="1399487"/>
            <a:ext cx="4320480" cy="45497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u="sng" dirty="0">
                <a:solidFill>
                  <a:srgbClr val="002060"/>
                </a:solidFill>
                <a:latin typeface="Angsana New" pitchFamily="18" charset="-34"/>
              </a:rPr>
              <a:t>ระบบผิดปกติ</a:t>
            </a:r>
            <a:r>
              <a:rPr lang="en-US" b="1" u="sng" dirty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u="sng" dirty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1. ผลความเย็นไม่ดีพอ</a:t>
            </a:r>
            <a:r>
              <a:rPr lang="en-US" b="1" dirty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2. ค่าแรงดันเก</a:t>
            </a:r>
            <a:r>
              <a:rPr lang="th-TH" b="1" dirty="0" err="1">
                <a:solidFill>
                  <a:srgbClr val="002060"/>
                </a:solidFill>
                <a:latin typeface="Angsana New" pitchFamily="18" charset="-34"/>
              </a:rPr>
              <a:t>จด้าน</a:t>
            </a: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ความดันต่ำอ่านค่าได้ต่ำ</a:t>
            </a:r>
            <a:r>
              <a:rPr lang="en-US" b="1" dirty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3. ค่าความดันเก</a:t>
            </a:r>
            <a:r>
              <a:rPr lang="th-TH" b="1" dirty="0" err="1">
                <a:solidFill>
                  <a:srgbClr val="002060"/>
                </a:solidFill>
                <a:latin typeface="Angsana New" pitchFamily="18" charset="-34"/>
              </a:rPr>
              <a:t>จด้าน</a:t>
            </a:r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ความดันสูงอ่านได้ต่ำ</a:t>
            </a:r>
            <a:r>
              <a:rPr lang="en-US" b="1" dirty="0">
                <a:solidFill>
                  <a:srgbClr val="002060"/>
                </a:solidFill>
                <a:latin typeface="Angsana New" pitchFamily="18" charset="-34"/>
              </a:rPr>
              <a:t> </a:t>
            </a:r>
            <a:endParaRPr lang="th-TH" b="1" dirty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b="1" dirty="0">
                <a:solidFill>
                  <a:srgbClr val="002060"/>
                </a:solidFill>
                <a:latin typeface="Angsana New" pitchFamily="18" charset="-34"/>
              </a:rPr>
              <a:t>4. เห็นฟองอากาศที่กระจกมองสาร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39088" y="1399487"/>
            <a:ext cx="4320480" cy="45497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การแก้ไข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 ตรวจรอยรั่วของระบบ ดูดเก็บสารทำ ความเย็น  ซ่อมตำแหน่งที่รั่ว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 วัดระดับน้ำมันคอมเพรสเซอร์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 ทำสุญญากาศ ชาร์จสารทำความเย็น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เข้าระบบใหม่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4. ถ้าไม่พบที่รั่ว ตามข้อ 1 ให้ชาร์จสาร</a:t>
            </a: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ทำความเย็นเข้าระบบเลย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6166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987824" y="548680"/>
            <a:ext cx="2797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มีอากาศในระบบ</a:t>
            </a:r>
            <a:endParaRPr lang="th-TH" sz="40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006343" y="1912254"/>
            <a:ext cx="49320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ระบบปกติจะแสดงค่าความดัน</a:t>
            </a:r>
            <a:r>
              <a:rPr lang="th-TH" sz="3200" b="1" u="sng" dirty="0" err="1">
                <a:latin typeface="Angsana New" pitchFamily="18" charset="-34"/>
                <a:cs typeface="Angsana New" pitchFamily="18" charset="-34"/>
              </a:rPr>
              <a:t>เกจ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ด้านความดันต่ำมีค่า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15-30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นิ้ว ด้าน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ความดันสูงมีค่า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210-230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ปอนด์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ตร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นิ้ว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endParaRPr lang="th-TH" sz="3200" b="1" u="sng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สาเหตุ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อากาศและความชื้นจะแสดงอาการให้เห็น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</a:endParaRPr>
          </a:p>
        </p:txBody>
      </p:sp>
      <p:pic>
        <p:nvPicPr>
          <p:cNvPr id="6" name="Picture 5" descr="16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7" y="1844824"/>
            <a:ext cx="3682071" cy="350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564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987824" y="523496"/>
            <a:ext cx="3028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อากาศในระบบ (ต่อ)</a:t>
            </a:r>
            <a:endParaRPr lang="th-TH" sz="36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1268760"/>
            <a:ext cx="8208912" cy="4896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ข้อชี้อื่นๆ</a:t>
            </a:r>
            <a:endParaRPr lang="en-US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1. 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ค่าแรงดันด้านความดันต่ำจะลดลงจนจุดเดือดของสารทำความเย็นใน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ทำให้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Thermostat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จากและคอมฯ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หยุดทำงาน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</a:t>
            </a:r>
            <a:endPara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2. 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ลดแรงดันด้านความดันสูงได้โดยใช้พัดลมระบายความร้อนช่วย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 ไม่มีฟองอากาศที่กระจกมองสาร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4. ขณะเดินระบบท่อทางดูดจะเย็น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อากาศที่ผ่าน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Evaporator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จะเป็นอากาศเย็นจัด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31547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217</TotalTime>
  <Words>1856</Words>
  <Application>Microsoft Office PowerPoint</Application>
  <PresentationFormat>นำเสนอทางหน้าจอ (4:3)</PresentationFormat>
  <Paragraphs>300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Executive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AUT-TT</dc:creator>
  <cp:lastModifiedBy>AUT-TT</cp:lastModifiedBy>
  <cp:revision>21</cp:revision>
  <dcterms:created xsi:type="dcterms:W3CDTF">2012-12-21T02:43:32Z</dcterms:created>
  <dcterms:modified xsi:type="dcterms:W3CDTF">2012-12-21T06:21:22Z</dcterms:modified>
</cp:coreProperties>
</file>