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2DFA87-49DE-420E-A027-2756868521C6}" type="datetimeFigureOut">
              <a:rPr lang="th-TH" smtClean="0"/>
              <a:pPr/>
              <a:t>20/02/65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AFD857-C058-494F-BEA7-687D47AAE3D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หลายเอกสาร 3"/>
          <p:cNvSpPr/>
          <p:nvPr/>
        </p:nvSpPr>
        <p:spPr>
          <a:xfrm>
            <a:off x="1331640" y="1196752"/>
            <a:ext cx="7272808" cy="3312368"/>
          </a:xfrm>
          <a:prstGeom prst="flowChartMulti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การทำสุญญากาศ</a:t>
            </a:r>
            <a:endParaRPr lang="en-US" sz="8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075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435280" cy="570924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5.  ปล่อยสารความเย็นไหลออกมาเรื่อย  ๆ  แล้วอ่านค่าความดันต่ำบน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ถ้าต่ำกว่า  50 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PSI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ให้ปิดวาล์วด้านความดันต่ำอีกด้าน  แต่ถ้ามีน้ำมันหล่อลื่นไหลปนออกมากับสารความเย็นด้วยให้เปิดวาล์วด้านความดันต่ำทันที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.  ปล่อยให้สารความเย็นไหลออกมาเรื่อย  ๆ  จนอ่านค่าความดันบน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วัดความดันทั้ง  2  ด้านได้เท่ากับ  0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.  ใช้นิ้วลองปิดปลายสายเก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กลาง  จะต้องไม่มีความดันของสารความเย็นเหลืออยู่เลย  ให้ปิดวาล์วเก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ความดันต่ำและด้านความดันสูงแล้วถอดสายเกจออกจากวาล์วบริการของคอมเพรสเซอร์ทั้ง 2  ด้าน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.  ขณะนี้  สามารถถอดชิ้นส่วนอุปกรณ์ต่าง  ๆ  ของระบบปรับอากาศออกตรวจซ่อมได้แล้ว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1216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056784" cy="561662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484303" y="6021288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รูปแสดง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การปล่อยสารความเย็นทิ้งจากระบบ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6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3128" y="1628800"/>
            <a:ext cx="7992888" cy="22322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การบรรจุสารความเย็นเข้าในระบบ  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Charging  the  System)</a:t>
            </a:r>
            <a:r>
              <a:rPr lang="th-TH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8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92161" y="836712"/>
            <a:ext cx="8208912" cy="5184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การบรรจุสารความเย็นเข้าในระบบ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(Charging  the  System)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การบรรจุสารความเย็นเข้าในระบบเป็นการปฏิบัติงานต่อจากการทำสุญญากาศระบบ  ซึ่งการบรรจุสารความเย็นเข้าในระบบนี้แบ่งได้เป็น  2  วิธีคือ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1.  การบรรจุสารความเย็นเข้าระบบในสถานะก๊าซ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2.  การบรรจุสารความเย็นเข้าระบบในสถานะของเหลว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4642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b="1" u="sng" dirty="0">
                <a:solidFill>
                  <a:srgbClr val="002060"/>
                </a:solidFill>
              </a:rPr>
              <a:t>การบรรจุสารความเย็นเข้าระบบในสถานะก๊าซ</a:t>
            </a:r>
            <a:r>
              <a:rPr lang="en-US" sz="4000" b="1" u="sng" dirty="0">
                <a:solidFill>
                  <a:srgbClr val="002060"/>
                </a:solidFill>
              </a:rPr>
              <a:t/>
            </a:r>
            <a:br>
              <a:rPr lang="en-US" sz="4000" b="1" u="sng" dirty="0">
                <a:solidFill>
                  <a:srgbClr val="002060"/>
                </a:solidFill>
              </a:rPr>
            </a:br>
            <a:endParaRPr lang="th-TH" sz="40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02" y="908719"/>
            <a:ext cx="6408712" cy="48245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331640" y="5994864"/>
            <a:ext cx="6187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รูปการ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บรรจุสารความเย็นเข้าระบบสถานะก๊าซ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1834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ไม่มีสารความเย็นในระบบ  การบรรจุสารความเย็นเข้าระบบแบบนี้มีขั้นตอนและวิธีการภายหลังการทำสุญญากาศแล้ว  ดังนี้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953060"/>
            <a:ext cx="8352928" cy="48737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/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1.1  ถอดสายเก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กลางออกจากปั๊มสุญญากาศแล้วนำไปต่อกับวาล์วของถังสารความเย็น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แล้วจึงเปิดวาล์วที่ถึงความเย็น  1-2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รอบ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1.2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คลายสายเก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กลางด้านที่ติดกับตัว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เล็กน้อยประมาณ  3  วินาที  เพื่อให้สารความเย็นจากถังไหลตามสายและมาไล่อากาศในสายออก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1.3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ขันสายเก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กลางให้แน่นแล้วเปิดวาล์วเก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ความดันสูงช้า  ๆ  เพื่อให้สารทำความเย็นจากถังไหลเข้าระบบในสถานะก๊าซ  (ให้สังเกตเข็มเก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  เข็มต้องขึ้นจากตำแหน่ง  30  นิ้วปรอท  ถ้าเข็มไม่ขึ้นแสดงว่าระบบอุดตัน)</a:t>
            </a:r>
          </a:p>
        </p:txBody>
      </p:sp>
    </p:spTree>
    <p:extLst>
      <p:ext uri="{BB962C8B-B14F-4D97-AF65-F5344CB8AC3E}">
        <p14:creationId xmlns:p14="http://schemas.microsoft.com/office/powerpoint/2010/main" val="255877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352928" cy="554461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.4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ความดันในระบบจะเพิ่มสูงขึ้นจนอ่านค่าได้ประมาณ  70-90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PSI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บน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วัดความดันทั้ง  2  ด้าน  จากนั้นเข็มของ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ทั้งสองจะไม่ขึ้นอีกเพราะความดันในระบบเท่ากับความดันของสารความเย็นในถัง  (ถ้าสารความเย็นในถังเหลือน้อยลงความดันที่เก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จอ่าน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ค่าได้ต่ำว่า  70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PSI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1.5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เปิดวาล์วของเก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ความดันสูงเมื่อเข็ม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หยุดนิ่ง  ทั้ง  2  ด้าน  (ขั้นตอนดังกล่าวข้างต้นยังไม่ติดเครื่องยนต์)  ขณะบรรจุสารความเย็นตามขั้นตอนวาล์วของเก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ความดันต่ำควรปิดไว้ป้องกันสารความเย็นตีย้อนกลับลงถังทำให้บรรจุสารความเย็นได้ช้า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1.6  ติดเครื่องยนต์  และเร่งความเร็วรอบของเครื่องยนต์ให้อยู่ระหว่าง  1,300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1,500  รอบ / นาที(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RPM)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เปิดประตูรถทุกบาน</a:t>
            </a:r>
          </a:p>
        </p:txBody>
      </p:sp>
    </p:spTree>
    <p:extLst>
      <p:ext uri="{BB962C8B-B14F-4D97-AF65-F5344CB8AC3E}">
        <p14:creationId xmlns:p14="http://schemas.microsoft.com/office/powerpoint/2010/main" val="3887887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496944" cy="568863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1.7  เปิดสวิตช์ควบคุมความเย็นไปอยู่ในตำแหน่งเย็นสูงสุด  และเปิดสวิตช์ควบคุมความเร็วพัดลมอีวา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ให้อยู่ในตำแหน่งเร็วสูงสุด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1.8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เปิดวาล์วเก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ความดันต่ำช้า  ๆ  ขณะที่วาล์วถังสารความเย็นได้เปิดไว้ก่อนแล้ว  ห้ามเปิดวาล์วเก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ความดันสูงขณะที่บรรจุสารความเย็นโดยติดเครื่องยนต์  เพราะความดันสูงจะไหลย้อนกลับไปยังถังสารความเย็นที่กำลังบรรจุและอาจทำให้ถังสารความเย็นระเบิดได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1.9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มองที่กระจกมองสารความเย็นจะเห็นฟอง  ให้บรรจุสารความเย็นเข้าต่อไปเรื่อย  ๆ  จนกว่าฟองจะหายไป  เมื่อมองเห็น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ไซต์กลาส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ใสแล้ว  ให้บรรจุสารความเย็นได้อีกไม่เกิน  5  นาที  (ท่อสารความเย็นด้านดูดของคอมเพรสเซอร์ควรมีหยดน้ำเกาะ)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4271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568952" cy="590465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1.10 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ความดันทั้ง  2  ด้าน  (ตรวจสอบขณะปิดวาล์ว)  ควรอ่านค่าความดันได้ดังนี้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lv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  ประมาณ  30-40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PSI</a:t>
            </a:r>
          </a:p>
          <a:p>
            <a:pPr marL="0" lv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  ประมาณ  200-250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PSI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lvl="0" indent="0" algn="thaiDi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1.11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ลองปรับสวิตช์ควบคุมความเย็นมาอยู่ในตำแหน่งความเย็นต่ำ  คลัตช์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แม่เหล็กจะต้อง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ตัดการทำงานของคอมเพรสเซอร์ได้  ถ้าปรับสวิตช์ควบคุมความเย็นลงมาแล้ว  คลัตช์แม่เหล็กไม่ตัดการทำงานของคอมเพรสเซอร์ให้บรรจุสารความเย็นต่อไปและลองปรับสวิตช์ควบคุมอีกครั้งจนกว่าจะปรับการทำงานได้  ถ้าปรับไม่ได้จะต้องตรวจสอบการทำงานและวงจรของ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เทอร์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โมสตัต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lvl="0" indent="0" algn="thaiDi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1.12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ปิด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วาล์วเก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ความดันต่ำและปิดวาล์วที่ถังสารความเย็น</a:t>
            </a:r>
          </a:p>
        </p:txBody>
      </p:sp>
    </p:spTree>
    <p:extLst>
      <p:ext uri="{BB962C8B-B14F-4D97-AF65-F5344CB8AC3E}">
        <p14:creationId xmlns:p14="http://schemas.microsoft.com/office/powerpoint/2010/main" val="2783440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352928" cy="5832648"/>
          </a:xfrm>
        </p:spPr>
        <p:txBody>
          <a:bodyPr>
            <a:normAutofit fontScale="92500" lnSpcReduction="10000"/>
          </a:bodyPr>
          <a:lstStyle/>
          <a:p>
            <a:pPr marL="365760" lvl="1" indent="0" algn="thaiDi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1.13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ขณะที่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ระบบปรับอากาศกำลังทำงาน  ให้ปรับตั้งความเร็วเดินเบา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ของเครื่องยนต์ให้อยู่ประมาณ  1,000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1,200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RPM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ขณะนี้  การบรรจุสารความเย็นเข้าระบบ  ถือว่าเสร็จเรียบร้อยปิดสวิตช์ควบคุมความเร็วพัดลม  ปิดสวิตช์ควบคุมความเย็น  ก่อนดับเครื่องยนต์</a:t>
            </a: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1.14  ถอดสายเก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กลางออกจากวาล์วของถังสารความเย็น  ก่อนถอด </a:t>
            </a: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สาย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ควรตรวจสอบอีกครั้งว่าวาล์วของ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ทั้ง  2  ด้านได้ปิดสนิทแล้ว</a:t>
            </a: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รวมทั้งวาล์วที่ถังสารความเย็นด้วย</a:t>
            </a: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1.15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อ่านค่าความดันบน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ทั้ง  2  ด้าน  รอจนกว่าค่าความดันทั้ง  2 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เท่ากันหรือ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ต่างกันไม่เกิน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PSI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แล้วจึงถอดสาย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ที่ต่อกับ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วาล์ว</a:t>
            </a: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บริการ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ของคอมเพรสเซอร์ออกทั้ง  2  ตัวให้เร็วที่สุด  ปิดฝาครอบ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วาล์ว</a:t>
            </a: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บริการ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เข้าที่เดิม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</a:t>
            </a: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ควรจำ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ควรสวมแว่นนิรภัยขณะถอดสาย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094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609782" y="188640"/>
            <a:ext cx="352839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การทำสุญญากาศ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2" y="1340768"/>
            <a:ext cx="8784976" cy="503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ทำสุญญากาศระบบ 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(Evacuating  The  System)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หรือ  การ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ทำแวคคัม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จะกระทำภายหลังจากการตรวจรอยรั่วระบบและต้องทำก่อนที่จะบรรจุสารความเย็นเข้าในระบบ  อากาศและความชื้นเมื่อปนกับสารความเย็นจะเกิดผลเสียหลายประการ  เช่น</a:t>
            </a:r>
            <a:endParaRPr lang="en-US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แปร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สภาพเป็นกรดเกลือ  </a:t>
            </a:r>
            <a:r>
              <a:rPr lang="en-US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(Hydrochloric  Acid)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กัดกร่อนชิ้นส่วนภายในระบบ</a:t>
            </a:r>
            <a:endParaRPr lang="en-US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เกล็ดน้ำแข็งขวางทางเดินของสารความเย็นเมื่อระบบทำงาน  เกิดการอุดตัน</a:t>
            </a:r>
            <a:endParaRPr lang="en-US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ดันขณะทำงานจะสูงผิดปกติจนอาจก่อให้เกิดผลเสียหายต่ออุปกรณ์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ของระบบ</a:t>
            </a:r>
            <a:endParaRPr lang="en-US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0967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การบรรจุสารความเย็นเข้าระบบในสถานะของเหลว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736104"/>
            <a:ext cx="8496944" cy="1324744"/>
          </a:xfrm>
        </p:spPr>
        <p:txBody>
          <a:bodyPr/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บรรจุสารทำความเย็นวิธีนี้นิยมปฏิบัติตามร้านซ่อมและบริการปรับอากาศรถยนต์โดยทั่วไปมีขั้นตอนวิธีการปฏิบัติ  ดังนี้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608512" cy="41764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267744" y="602128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บรรจุสารความเย็นในสถานะของเหลว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7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352928" cy="487375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ทำสุญญากาศระบบ  จากนั้นถอดสายเก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กลางออกจากปั๊มสุญญากาศแล้วนำไปต่อกับวาล์วของถังหรือกระป๋องสารทำความเย็น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เปิดวาล์วที่ถังหรือกระป๋องสารความเย็นคลายสายเก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กลางด้านที่ติดกับตัว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เล็กน้อย  เพื่อให้สารทำความเย็นจากถังไหลมาตามสายและมาไล่อากาศในสายออก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ขันสายเก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กลางให้แน่น  เปิดวาล์วเก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ความดันสูงแล้วคว่ำถังหรือกระป๋องสารทำความเย็น  เพื่อให้สารความเย็นไหลเข้าระบบในสถานะของเหลว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ความดันในระบบจะเพิ่มสูงขึ้นจนอ่านค่าได้ประมาณ  70-90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PSI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บน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วัดทั้ง  2  ด้านเข็มจะหยุดนิ่ง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6978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280920" cy="487375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5.  ปิดวาล์วเก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ความดันสูงแล้วหงายถังหรือกระป๋องสารทำความเย็นขึ้น  ขั้นตอนดังกล่าวยังไม่ติดเครื่องยนต์และเก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ความดันต่ำต้องปิดอยู่ตลอด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ให้ติดเครื่องยนต์และบรรจุสารทำความเย็นเข้าระบบในสถานะของเหลวตามวิธีการบรรจุสารความเย็นในสถานะก๊าซไม่มีสารความเย็นในระบบตั้งแต่ข้อ  1.6  จนกระทั่งเสร็จเรียบร้อย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</a:t>
            </a: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ควรจำ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ขณะเดินเครื่องยนต์  ห้ามบรรจุสารทำความเย็นในสถานะของเหลวเด็ดขาดเพราะอาจทำหรีดวาล์วเปิดค้างหรือแตกได้ง่าย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95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363272" cy="4873752"/>
          </a:xfrm>
        </p:spPr>
        <p:txBody>
          <a:bodyPr/>
          <a:lstStyle/>
          <a:p>
            <a:pPr marL="0" indent="0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ทดสอบการทำงานของเครื่องปรับอากาศ 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(Performance  Test)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เป็นการตรวจผลการทำความเย็นของระบบว่าปกติดีหรือไม่  ให้ทำการทดสอบการทำงานของเครื่องปรับอากาศรถยนต์ในที่ร่ม  ถ้าทำกลางแดดค่าความร้อนที่ผ่านเข้าในรถมีมากจะทำให้ผลการทดสอบไม่ถูกต้องก่อนการทดสอบควรตรวจดูสภาพทั่ว  ๆ  ไปดังนี้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0" lvl="0" indent="0">
              <a:buNone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	1.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สายพาน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ยังอยู่ในสภาพดีหรือไม่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	2.  สายท่อทางเดินสารความเย็นของระบบยังอยู่ในสภาพที่ดีเพียงใด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	3.  อุปกรณ์ตัวยึดจับต่าง  ๆ  ต้องไม่อยู่ในสภาพหลุดหลวม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827584" y="260648"/>
            <a:ext cx="7128792" cy="108012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การทดสอบการทำงานของเครื่องปรับอากาศ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2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147248" cy="592527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/>
              <a:t>4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.  อาจใช้ผ้าเช็ดที่กระจกมองสารความเย็นเพื่อช่วยให้มองเห็นการไหลของสารความเย็นในระบบเมื่อ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สตาร์ต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เครื่องยนต์  ความเร็วรอบของเครื่องยนต์ควรอยู่ในตำแหน่ง  1,500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2,000  รอบต่อนาที  ปิดประตูและกระจกหน้าต่างรถยนต์ให้เรียบร้อย  เดินเครื่องปรับอากาศและปรับ ใบพัดลมให้อยู่ในตำแหน่งความเร็วสูงสุดและอุณหภูมิเย็นจัด  ปล่อยให้ระบบทำงานประมาณ  10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15  นาที  ถ้าไม่มีผลความเย็นเกิดขึ้น  ให้ตรวจดูที่กระจกมองสารความเย็น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	1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.  ถ้ามองเห็นฟองอากาศ  แสดงว่าในระบบมีสารความเย็นน้อย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.  ถ้าที่กระจกมองสารความเย็นในระบบไม่มีฟองอากาศผ่านและไม่มีผลความเย็นในระบบที่อีวา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แสดงว่าในระบบไม่มีสารความเย็นอยู่เลย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0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440160"/>
          </a:xfrm>
        </p:spPr>
        <p:txBody>
          <a:bodyPr>
            <a:noAutofit/>
          </a:bodyPr>
          <a:lstStyle/>
          <a:p>
            <a:r>
              <a:rPr 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การบรรจุสารความเย็นในระบบที่ดี  อาจสังเกตได้ดัง</a:t>
            </a:r>
            <a:r>
              <a:rPr lang="th-TH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นี้</a:t>
            </a: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4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814724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ไม่มีฟองที่กระจกมองสารความเย็น  หรือกระจกมองสารความเย็นใส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ลมเย็นออกที่หน้าชุดอีวา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ท่อสารความเย็นด้านดูดต้องเย็นและ / หรือมีหยดน้ำเกาะ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เก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ความดันต่ำควรอ่านค่าได้ประมาณ  30-40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PSI</a:t>
            </a:r>
          </a:p>
          <a:p>
            <a:pPr marL="0" indent="0"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เก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ความดันสูงควรอ่านค่าได้ประมาณ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200 – 250  PSI</a:t>
            </a:r>
          </a:p>
          <a:p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11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81472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ต้องไม่ถอดข้อต่อใด  ๆ  ของระบบในขณะที่ระบบมีความดัน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ไม่ควรตรวจสอบระดับน้ำมันคอมเพรสเซอร์ในขณะที่ระบบมีความดัน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ไม่ควรถอดประกอบชิ้นส่วนอุปกรณ์ของระบบโดยไม่ได้ปล่อยสารความเย็นออกทิ้งให้หมดเสียก่อน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ไม่ควรบรรจุสารความเย็นเข้าในระบบมากเกินเกณฑ์เพราะอาจทำให้วาล์วคอมเพรสเซอร์ชำรุดเสียหายได้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ไม่ควรเปิดระบบออกสู่อากาศภายนอก  เพื่อป้องกันฝุ่นและความชื้นมิให้เข้าในระบบควรปิดครอบปลายที่เปิดสู่อากาศ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ทันที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1470720" y="116632"/>
            <a:ext cx="4325416" cy="144016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ข้อควรระวังในการบริการ </a:t>
            </a:r>
          </a:p>
        </p:txBody>
      </p:sp>
    </p:spTree>
    <p:extLst>
      <p:ext uri="{BB962C8B-B14F-4D97-AF65-F5344CB8AC3E}">
        <p14:creationId xmlns:p14="http://schemas.microsoft.com/office/powerpoint/2010/main" val="3420948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08912" cy="4873752"/>
          </a:xfrm>
        </p:spPr>
        <p:txBody>
          <a:bodyPr/>
          <a:lstStyle/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ไม่ควรให้การบริการเครื่องปรับอากาศรถยนต์โดยไม่ได้ใช้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ชุดแม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โฟลด์เกจ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ไม่ควรใช้ตะเกียงตรวจรั่วตรวจระบบภายในรถ  เว้นแต่จะเปิดประตูรถไว้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ไม่ควรถอด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ปะเก็น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แกนเพลา  หรือถอดประกอบ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แม็กเนติก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คลัตช์โดยมิได้ใช้เครื่องมือเฉพาะ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ไม่ควรถอดฝาครอบหรือจุกของอุปกรณ์ใหม่  ๆ  ของระบบจนกว่าจะนำไปใช้งานต่อเข้าในระบบ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5130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95320" cy="4873752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ทำสุญญากาศเป็นการใช้เครื่องปั๊ม  สุญญากาศ 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(Vacuum  Pump)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ดึงเอาอากาศ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และความชื้น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ภายในระบบออกให้หมด  เครื่องมือและเครื่องวัดที่จำเป็นประกอบด้วยเครื่องปั๊มสุญญากาศและเครื่องวัดสุญญากาศที่เที่ยงตรง  ถ้าทำสุญญากาศได้ไม่ถึงระดับแล้วจะเกิดปัญหาต่อระบบ  เพื่อให้แน่ใจว่าภายในระบบเป็นสุญญากาศอย่างแท้จริงวิธีการทำสุญญากาศมีขั้นตอน  ดังนี้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7917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544616" cy="55446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699792" y="6021288"/>
            <a:ext cx="4140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รูปแสดง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การทำสุญญากาศของระบบ</a:t>
            </a:r>
          </a:p>
        </p:txBody>
      </p:sp>
    </p:spTree>
    <p:extLst>
      <p:ext uri="{BB962C8B-B14F-4D97-AF65-F5344CB8AC3E}">
        <p14:creationId xmlns:p14="http://schemas.microsoft.com/office/powerpoint/2010/main" val="2566949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ตรวจดู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วาล์ว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ของแม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โฟลด์เกจ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ต้องอยู่ในตำแหน่งปิดทั้งคู่  เปิดฝาครอบวาล์วบริการทั้ง  2  ด้านที่คอมเพรสเซอร์แล้วต่อสาย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เข้ากับวาล์วบริการที่คอมเพรสเซอร์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โดย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1.1  สายเก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  ให้ต่อเข้ากับวาล์วบริการด้านดูด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1.2 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สายเก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  ให้ต่อเข้ากับวาล์วบริการด้านอัด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th-TH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ต่อ</a:t>
            </a:r>
            <a:r>
              <a:rPr lang="th-TH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สายเก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เส้น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กลางเข้ากับปั๊มสุญญากาศ  เปิดวาล์วหมุน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ของแม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โฟลด์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ทั้งคู่จนสุดต้องไม่มีสารความเย็นอยู่ในระบบ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เดินเครื่องปั๊มสุญญากาศให้สังเกตเข็มของเก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  จะเริ่มลดลงต่ำกว่าตำแหน่ง  0  ส่วน       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ความดันสูงจะลดลงมาอยู่ที่ตำแหน่ง  0  เท่านั้น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เมื่อเข็มของเก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  อ่านค่าได้  30  นิ้วปรอทไม่เกิน  15  นาที  ให้ปิดวาล์วของ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ทั้งคู่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51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352928" cy="621330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5.  หยุดเดินเครื่องปั๊มสุญญากาศทิ้งไว้ประมาณ  5-10  นาที  ให้สังเกตที่เข็มเก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ความดันต่ำว่าเข็มตีขึ้นคืนหรือไม่  ถ้าเข็มตีขึ้นแสดงว่าเกิดการรั่วภายในระบบให้ตรวจขันข้อต่อต่าง  ๆ  แล้วเดินเครื่องสุญญากาศใหม่อีกครั้ง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ถ้าเข็มเก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จคง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ที่ให้ถอดสายเก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กลางออกจากปั๊มสุญญากาศแล้วนำสาย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ที่ถอดออกไปต่อเข้ากับวาล์วของถังสาร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ความย็น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เปิดวาล์วของถังสารความเย็น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ประมาณ  1-2  รอบ  แล้วไล่อากาศออกจาก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สายเก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  ด้าน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ตัวแม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โฟลด์เกจ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เปิดวาล์วเก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  ทำการบรรจุสารความเย็นเข้าระบบจนเข็มเก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ความดันต่ำอ่านค่าได้ประมาณ  15-20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PSI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แล้วจึงเปิดวาล์วของเก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  จากนั้นตรวจสอบการรั่วของสารความเย็นทั้งระบบอย่างระมัดระวัง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9933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424936" cy="612068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9.  ถ้าตรวจแล้วไม่มีการรั่วใด  ๆ  ให้ปิดวาล์วของถังสารความเย็น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แล้วถอดสายเกจออกจากถังสารความเย็น  (ขณะนี้ไม่จำเป็นต้องถ่ายสารความเย็นออกจากระบบ)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นำสาย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ที่ถอดออกไปต่อเข้ากับเครื่องปั๊มสุญญากาศ  ปฏิบัติงานตามขั้นตอนที่  2-3  อีกครั้ง  เมื่อเข็มของเก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  อ่านค่าได้ถึง  30  นิ้วปรอทแล้วให้เดินเครื่องปั๊มสุญญากาศต่อไปอีกประมาณ  30-60  นาที  ทั้งนี้เพื่อต้องการดึงความชื้นออกจากรี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ซีฟเวอร์ดรายเออร์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ซึ่งมีคุณสมบัติในการดูดความชื้นไว้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11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เมื่อครบเวลาที่ต้องการแล้ว  ให้ปิดวาล์ว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ของแม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โฟลด์เกจ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ทั้งคู่  และหยุดเดินเครื่องปั๊มสุญญากาศ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5972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323528" y="1556792"/>
            <a:ext cx="8136904" cy="271114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การปล่อยสารความเย็นทิ้งจากระบบ</a:t>
            </a:r>
            <a:endParaRPr lang="en-US" sz="6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17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ตรวจดูวาล์วหมุน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ของแม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โฟลด์เกจ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ต้องอยู่ในตำแหน่งปิดทั้งคู่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 เปิด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ฝาครอบวาล์วบริการทั้ง  2  ด้านที่คอมเพรสเซอร์แล้วต่อสาย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เข้ากับวาล์วบริการที่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คอมเพรสเซอร์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2.1  สายเก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ความดันต่ำ  ให้ต่อเข้ากับวาล์วบริการด้านดูด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2.2  สายเก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  ให้ต่อเข้ากับวาล์วบริการด้านอัด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สายเก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  ให้วางไว้บนพื้นบริเวณที่มีอากาศถ่ายเทได้ดีและควรมีผ้าสะอาดวางรองที่ปลายสายเก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นี้ด้วย  เพื่อตรวจสอบคราบน้ำมันหล่อลื่นที่อาจปนออกมา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เปิดวาล์วเก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จด้าน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ความดันสูงช้า  ๆ  เพื่อให้สารความเย็นไหลออกมาทางสายเก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จเส้น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กลางและออกสู่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พื้น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(ห้ามเปิดวาล์วโดยรวดเร็ว  จะทำให้น้ามันหล่อลื่นคอมเพรสเซอร์ถูกดูดออกมาจากระบบด้วย)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332656"/>
            <a:ext cx="8064896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การปล่อยสารความเย็นทิ้งจากระบบมีขั้นตอนการปฏิบัติงานดังนี้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211709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2152</Words>
  <Application>Microsoft Office PowerPoint</Application>
  <PresentationFormat>นำเสนอทางหน้าจอ (4:3)</PresentationFormat>
  <Paragraphs>101</Paragraphs>
  <Slides>27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28" baseType="lpstr">
      <vt:lpstr>เฉลียง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การบรรจุสารความเย็นเข้าระบบในสถานะก๊าซ </vt:lpstr>
      <vt:lpstr>1.  ไม่มีสารความเย็นในระบบ  การบรรจุสารความเย็นเข้าระบบแบบนี้มีขั้นตอนและวิธีการภายหลังการทำสุญญากาศแล้ว  ดังนี้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การบรรจุสารความเย็นเข้าระบบในสถานะของเหลว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การบรรจุสารความเย็นในระบบที่ดี  อาจสังเกตได้ดังนี้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AUT-TT</dc:creator>
  <cp:lastModifiedBy>HP</cp:lastModifiedBy>
  <cp:revision>12</cp:revision>
  <dcterms:created xsi:type="dcterms:W3CDTF">2013-01-14T14:39:48Z</dcterms:created>
  <dcterms:modified xsi:type="dcterms:W3CDTF">2022-02-20T09:03:27Z</dcterms:modified>
</cp:coreProperties>
</file>