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77240C2-6256-4AF9-B9BB-5A5ABBFDCEB9}" type="datetimeFigureOut">
              <a:rPr lang="th-TH" smtClean="0"/>
              <a:t>15/01/56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D556D2A-704B-4310-B303-3CA8DB6C153E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115616" y="1700808"/>
            <a:ext cx="7560840" cy="252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การบริการรถยนต์ที่ใช้สารความเย็น </a:t>
            </a:r>
          </a:p>
          <a:p>
            <a:pPr algn="ctr"/>
            <a:r>
              <a:rPr lang="th-TH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4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76897" y="2564904"/>
            <a:ext cx="8445624" cy="4027618"/>
          </a:xfrm>
        </p:spPr>
        <p:txBody>
          <a:bodyPr/>
          <a:lstStyle/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ถึงขั้นตอนการบรรจุสารความเย็น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ต้องเตรียมการสิ่งต่าง  ๆ  คือ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การต่อชุด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ชิ้นส่วนที่ใช้ต่อกันของชุด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สำหรับ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จะถูกเปลี่ยนใหม่เพื่อป้องกันไม่ให้บรรจุสารความเย็นผิด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ชนิดข้อ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ควรระวัง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  ใช้ชุด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สำหรับ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กับระบบปรับอากาศ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2.  ต้องไม่ใช้ชุด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สำหรับ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กับระบบ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</a:p>
          <a:p>
            <a:pPr marL="0" indent="0" algn="thaiDist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 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67744" y="672983"/>
            <a:ext cx="446449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800" b="1" dirty="0" smtClean="0"/>
              <a:t>การบรรจุสารความเย็น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4740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47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561662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3011189" y="5949280"/>
            <a:ext cx="2832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รูปการต่อ</a:t>
            </a:r>
            <a:r>
              <a:rPr lang="th-TH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ชุดแม</a:t>
            </a:r>
            <a:r>
              <a:rPr lang="th-TH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นิ</a:t>
            </a:r>
            <a:r>
              <a:rPr lang="th-TH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โฟลด์เกจ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5046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5328592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การต่อข้อต่อแบบ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สวมล็อก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สวมข้อต่อเข้ากับวาล์วด้านบรรจุสารความเย็นและดันชิ้นส่วน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เข้าไปจนได้ยินเสียง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ดังค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ริก  การต่อจึงจะ</a:t>
            </a: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สมบูรณ์ข้อ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ควรจำ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  การสวมข้อต่อให้ดันอย่างระมัดระวังเพื่อป้องกันไม่ให้ท่อโก่งงอ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มื่อต่อข้อต่อให้สวมวาล์วด้านบรรจุแล้วดันปลอกจากตำแหน่งเริ่มต้นเข้าสวมบนวาล์วด้านบรรจุสารความเย็น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3.  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ถ้ายังมีสารความเย็นค้างอยู่ในท่อต้องระบายความดันออกจากท่อก่อนเพื่อสะดวกต่อการต่อ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65181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การถอดข้อต่อแบบ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สวมล็อก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เมื่อถอดท่อแล้วต้องปิดฝาบนข้อต่อเพื่อป้องกันสิ่งสกปรกเข้าไปภายใน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ระบบ</a:t>
            </a:r>
          </a:p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การต่อปั๊มสุญญากาศ  ปั๊มสุญญากาศใช้ได้ทั้งระบบปรับอากาศ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และ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โดยการติดตั้งข้อต่อปั๊มสุญญากาศ  ข้อต่อของชุด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สำหรับ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จะแตกต่างจาก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เมื่อใช้     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จะต้องใช้ข้อต่อปั๊มสุญญากาศสำหรับ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endParaRPr lang="th-TH" dirty="0" smtClean="0"/>
          </a:p>
          <a:p>
            <a:endParaRPr lang="en-US" dirty="0"/>
          </a:p>
          <a:p>
            <a:endParaRPr lang="th-TH" dirty="0"/>
          </a:p>
        </p:txBody>
      </p:sp>
      <p:pic>
        <p:nvPicPr>
          <p:cNvPr id="4" name="Picture 2145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89711"/>
            <a:ext cx="4154760" cy="288032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82871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616624"/>
          </a:xfrm>
        </p:spPr>
        <p:txBody>
          <a:bodyPr>
            <a:normAutofit/>
          </a:bodyPr>
          <a:lstStyle/>
          <a:p>
            <a:pPr algn="thaiDist"/>
            <a:r>
              <a:rPr lang="th-TH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ข้อควรระวัง</a:t>
            </a:r>
            <a:endParaRPr lang="en-US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  เมื่อสร้างสุญญากาศได้แล้ว  ให้ปิดสวิตช์ปั๊มสุญญากาศ  แล้วปิดชุด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(ถ้าปิดปั๊มก่อนปิดชุด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วงจรปรับอากาศที่เป็นสุญญากาศจะเปิดค้างสู่อากาศภายนอก)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2.  เมื่อตรวจการรั่วของ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ให้ใช้เครื่องมือสำหรับ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เพราะเครื่องมือทดสอบ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ไม่สามารถใช้กับ 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  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3.  ข้อต่อแบบ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สวมล็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อกจะ</a:t>
            </a:r>
            <a:r>
              <a:rPr lang="th-TH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ซีล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ได้ดี  เมื่อความดันเป็นบวกและจะรั่วต่อเมื่อเป็นสุญญากาศการต่อข้อต่อเข้ากับความดันสูงและความดันต่ำของช่องบรรจุ  ถ้าด้านใดด้านหนึ่งไม่ต่อไว้จะมีการรั่วเนื่องจากมีสุญญากาศเกิดขึ้น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0306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41987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การซ่อมคอมเพรสเซอร์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ซ่อมคอมเพรสเซอร์ระบบที่ใช้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มีขั้นตอนลักษณะเฉพาะ  คือ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การเปลี่ยนโอ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เมื่อถอดคอมเพรสเซอร์เพื่อการซ่อมแซม  จะต้องเปลี่ยนโอ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ใหม่ทั้งหมด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ข้อควรระวัง</a:t>
            </a:r>
            <a:endParaRPr lang="en-US" sz="3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ใช้โอ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ปะเก็น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ซี</a:t>
            </a:r>
            <a:r>
              <a:rPr lang="th-TH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ลต่าง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ๆ  ที่ใช้กับ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เครื่องมือสำหรับคอมเพรสเซอร์ควรแยกกันระหว่าง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กับ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83768" y="332656"/>
            <a:ext cx="4320480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การซ่อมคอมเพรสเซอร์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88763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44644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411760" y="5517231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ซีล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และโอ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ต่างๆ ของ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คอมเพรสเซอร์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86716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1656184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การเติมน้ำมันคอมเพรสเซอร์  เมื่อต้องมีการซ่อมคอมเพรสเซอร์ให้เติมน้ำมันคอมเพรสเซอร์ด้วยปริมาณเท่ากับส่วนที่เหลืออยู่ในคอมเพรสเซอร์เพิ่มอีก  20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ของน้ำมันใหม่</a:t>
            </a:r>
            <a:endParaRPr lang="th-TH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11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4" y="1988840"/>
            <a:ext cx="7414089" cy="34563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286000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รูปปริมาณ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น้ำมันที่เหลือบวกเพิ่มอีก  20 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2604237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81200" y="2741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4525963"/>
          </a:xfrm>
        </p:spPr>
        <p:txBody>
          <a:bodyPr/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 การเคลือบด้วยแลก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ใส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	3.1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เมื่อแยกชิ้นส่วนคอมเพรสเซอร์แล้ว  ให้ใช้ทิน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เนอร์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เช็ดแลก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ที่เคลือบไว้ออกให้หมด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	3.2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เมื่อประกอบชิ้นส่วนเข้าด้วยกันแล้ว  ให้เคลือบชิ้นส่วนของเสื้อที่ประกอบกันด้วยแลก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เกอร์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ใสตามเดิม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03540"/>
            <a:ext cx="4985424" cy="324979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06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 lnSpcReduction="10000"/>
          </a:bodyPr>
          <a:lstStyle/>
          <a:p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การตรวจสอบ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โดยทั่วไป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วิธีการ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ที่สะดวกต่อการซ่อมบำรุงในเบื้องต้น  คือ  การสังเกตข้อบกพร่องต่าง  ๆ  ดังนี้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สายพานขับหย่อนหรือไม่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แผงคอนเดนเซอร์มีฝุ่นละอองปกคลุมอยู่หรือไม่  กรณีนี้จะทำให้การระบายความร้อนของคอนเดนเซอร์ลดลง  ทำให้ปริมาณความเย็นลดลงด้วย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3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กรองอากาศอุดตันหรือไม่  ถ้าเกิดการอุดตันจะทำให้การไหลของอากาศน้อยลง  และทำให้ปริมาณความเย็นลดลง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3200" dirty="0"/>
          </a:p>
        </p:txBody>
      </p:sp>
      <p:sp>
        <p:nvSpPr>
          <p:cNvPr id="4" name="รูปห้าเหลี่ยม 3"/>
          <p:cNvSpPr/>
          <p:nvPr/>
        </p:nvSpPr>
        <p:spPr>
          <a:xfrm>
            <a:off x="2051720" y="240935"/>
            <a:ext cx="4608512" cy="115212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การตรวจสอบโดยทั่วไป</a:t>
            </a:r>
            <a:endParaRPr lang="en-US" sz="4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36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507288" cy="4525963"/>
          </a:xfrm>
        </p:spPr>
        <p:txBody>
          <a:bodyPr/>
          <a:lstStyle/>
          <a:p>
            <a:pPr algn="thaiDist"/>
            <a:r>
              <a:rPr lang="th-TH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การเปลี่ยนชิ้นส่วนของวงจรปรับอากาศ</a:t>
            </a:r>
            <a:endParaRPr lang="en-US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เนื่องจากสารความเย็น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มีคุณสมบัติแตกต่างจาก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ชิ้นส่วนต่าง  ๆ  ที่ใช้ในวงจรปรับอากาศและชิ้นส่วนที่ทำงานสัมพันธ์กันได้ไม่สามารถสับเปลี่ยนกันได้ระหว่างระบบปรับอากาศที่ใช้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และ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เพื่อป้องกันการใช้ชิ้นส่วนต่าง  ๆ  ไม่ถูกต้อง  จึงต้องเปลี่ยนชิ้นส่วนต่าง  ๆ  ใหม่  อย่างไรก็ตามน้ำมันคอมเพรสเซอร์และโอ</a:t>
            </a:r>
            <a:r>
              <a:rPr lang="th-TH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จะมีลักษณะคล้าย  ๆ  กัน  ดังนั้นควรแยกชิ้นส่วนเหล่านี้ที่ใช้กับระบบ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และ 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ออกจากกัน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9625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การรั่วซึมของน้ำมันหล่อลื่นในวงจรสารความเย็นตามข้อต่อต่าง  ๆ  มีหรือไม่  ถ้าเห็นมีการรั่วซึมตามจุดต่าง  ๆ  แสดงว่าสารความเย็นมีการรั่วซึมออกมาพร้อมกันน้ำมันคอมเพรสเซอร์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5.  ตรวจสอบปริมาณสารความเย็นที่กระจกมองสารความเย็นตามวิธีการที่กล่าวมาแล้ว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6.  เสียงดังผิดปกติให้วิเคราะห์ตามหลักการแก้ไขตามขั้นตอนที่กล่าวมาแล้ว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094803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55"/>
          <p:cNvPicPr/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984776" cy="590465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403648" y="619228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รูปการ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ใช้โอ</a:t>
            </a:r>
            <a:r>
              <a:rPr lang="th-TH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และน้ำมันคอมเพรสเซอร์ต้องใช้ให้ถูกต้องตามกำหนด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5385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5963"/>
          </a:xfrm>
        </p:spPr>
        <p:txBody>
          <a:bodyPr/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การเปลี่ยนชิ้นส่วนต่าง  ๆ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มีการเปลี่ยนชิ้นส่วนระหว่างระบบทำความเย็นที่ใช้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สิ่งที่ควรปฏิบัติ  คือ  วิธีการติดป้ายเตือน  (สำหรับ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วิธีนี้เป็นวิธีที่จะบอกว่าชิ้นส่วนต่าง  ๆ  ของระบบปรับอากาศนั้นสำหรับ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และควรแยกชิ้นส่วนสำหรับ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R-12 </a:t>
            </a:r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ออกจากกัน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en-US" dirty="0"/>
              <a:t> 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692696"/>
            <a:ext cx="5112568" cy="115212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800" b="1" dirty="0" smtClean="0"/>
              <a:t>การเปลี่ยนชิ้นส่วนต่าง  ๆ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282491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54"/>
          <p:cNvPicPr/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8424936" cy="626469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5468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53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8606"/>
            <a:ext cx="6624736" cy="509862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1259632" y="580059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รูปชิ้นส่วน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และอุปกรณ์ต่าง  ๆ  ต้องทำเครื่องหมายแยกให้ชัดเจน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91522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th-TH" sz="4400" b="1" u="sng" dirty="0">
                <a:solidFill>
                  <a:srgbClr val="002060"/>
                </a:solidFill>
              </a:rPr>
              <a:t>ข้อควรระวัง</a:t>
            </a:r>
            <a:r>
              <a:rPr lang="th-TH" sz="4400" u="sng" dirty="0">
                <a:solidFill>
                  <a:srgbClr val="002060"/>
                </a:solidFill>
              </a:rPr>
              <a:t>  สำหรับการบริการ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8052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การเปลี่ยนโอ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เมื่อถอดท่อหรือถอดชิ้นส่วนต่าง  ๆ  ควรเปลี่ยนโอ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ใหม่  ข้อควรระวัง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1.1  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การถอดโอ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ควรใช้ไม้หรือวัสดุที่ไม่แข็งจนทำให้ท่อเป็นรอย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1.2  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เอ็กซ์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แพนชันวาล์ว  ท่อสวิตช์ความดัน  และโอ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ของวาล์วระบายความดันมีขนาดเส้นผ่าศูนย์กลางเท่ากันต้องระมัดระวังการเลือกใช้ให้ถูกต้อง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AutoNum type="arabicPeriod" startAt="2"/>
            </a:pP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ฝา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ป้องกัน  เมื่อถอดท่อหรือชิ้นส่วนอื่น  ๆ  ควรใช้ฝาปิดเพื่อป้องกันความชื้น  ฝุ่นละอองและ</a:t>
            </a: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สิ่งสกปรก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ต่าง  ๆ  ไม่ให้เข้าไปภายในระบบ </a:t>
            </a:r>
            <a:endParaRPr lang="th-TH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การต่อท่อ  เมื่อต้องการต่อท่อเข้าด้วยกัน  ควรใช้น้ำมันคอมเพรสเซอร์ทาบริเวณโอ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เล็กน้อย  ข้อควรระวัง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3.1  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ควรใช้น้ำมันคอมเพรสเซอร์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  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ทารอบ  ๆ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 </a:t>
            </a: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3.2  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อย่าใช้น้ำมันอื่นหรือจาระบีทาลงบนโอ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ริง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pPr marL="0" indent="0">
              <a:buNone/>
            </a:pP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3.3  เมื่อประกอบท่อเข้าด้วยกันให้สอดท่อเข้าจนได้</a:t>
            </a:r>
            <a:r>
              <a:rPr lang="th-TH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ยินสัยงดังค</a:t>
            </a:r>
            <a:r>
              <a:rPr lang="th-TH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ริก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457200" indent="-457200">
              <a:buAutoNum type="arabicPeriod" startAt="2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735828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Autofit/>
          </a:bodyPr>
          <a:lstStyle/>
          <a:p>
            <a:r>
              <a:rPr lang="th-TH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ข้อควรระวังการเติมน้ำมัน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คอมเพรสเซอร์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4.1 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การเปลี่ยนชิ้นส่วนเมื่อเปลี่ยนชิ้นส่วนจะต้องเติมน้ำมันคอมเพรสเซอร์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ใหม่ข้อ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ควรระวัง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ต้องเติมด้วยน้ำมันคอมเพรสเซอร์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เมื่อเปลี่ยนคอนเดนเซอร์  (คอยล์ร้อน)  หรือคอยล์เย็นให้ใช้กระป๋องขนาด  40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หรือใช้กระป๋องที่ติดมากับชุดเครื่องปรับอากาศขนาด  40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</a:t>
            </a: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3.  ต้องระวังอย่าให้น้ำมันหกหรือกระเด็น  เพราะน้ำมันคอมเพรสเซอร์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จะทำให้เสียหายต่อพลาสติกอะคริลิกและเอบี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เอส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5401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4.2  การเปลี่ยนคอมเพรสเซอร์  น้ำมันบางส่วนจะไหลในวงจรและน้ำมันส่วนนี้จะใส่เกินมาในคอมเพรสเซอร์ใหม่  เมื่อมีการเปลี่ยนคอมเพรสเซอร์ใหม่  จึงควรนำน้ำมันส่วนเกินออกไปบางส่วน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ข้อควรระวัง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1.  น้ำมันคอมเพรสเซอร์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ดูดกลืนความชื้นได้ง่าย  หลังจากใช้งานแล้วจึงควรรีบปิดฝาหรือ</a:t>
            </a:r>
            <a:r>
              <a:rPr lang="th-TH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ซีล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ทันที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2.  เมื่อเทน้ำมันคอมเพรสเซอร์ 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ลงในภาชนะควรทำป้ายติดไว้ด้วยว่าเป็นน้ำมัน 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R-134a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1694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</TotalTime>
  <Words>399</Words>
  <Application>Microsoft Office PowerPoint</Application>
  <PresentationFormat>นำเสนอทางหน้าจอ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Executive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ข้อควรระวัง  สำหรับการบริการ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AUT-TT</cp:lastModifiedBy>
  <cp:revision>8</cp:revision>
  <dcterms:created xsi:type="dcterms:W3CDTF">2013-01-15T14:34:21Z</dcterms:created>
  <dcterms:modified xsi:type="dcterms:W3CDTF">2013-01-15T15:37:32Z</dcterms:modified>
</cp:coreProperties>
</file>