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8856DE-3DFD-40CF-9EEC-8D332909132A}" type="datetimeFigureOut">
              <a:rPr lang="th-TH" smtClean="0"/>
              <a:t>25/01/56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4B7178-AAB9-4627-B452-297239D8B3E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1772816"/>
            <a:ext cx="7920880" cy="2808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ท่อทางเดินสารทำความเย็น</a:t>
            </a:r>
          </a:p>
        </p:txBody>
      </p:sp>
    </p:spTree>
    <p:extLst>
      <p:ext uri="{BB962C8B-B14F-4D97-AF65-F5344CB8AC3E}">
        <p14:creationId xmlns:p14="http://schemas.microsoft.com/office/powerpoint/2010/main" val="27897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67744" y="620688"/>
            <a:ext cx="48965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ขั้นตอนการบาน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ท่อชั้นเดียว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03648" y="2636912"/>
            <a:ext cx="7524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ใส่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ท่อในตัวจับท่อ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ให้ปลายท่อสูงกว่าตัวจับ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3/16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นิ้ว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­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ขัน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ตัวจับให้แน่นแล้วสวมตัวบาน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ในตัวจับท่อ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­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หยด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น้ำมันคอมเพรสเซอร์บนกรวยของตัวบาน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ท่อ</a:t>
            </a:r>
          </a:p>
          <a:p>
            <a:pPr algn="thaiDist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เล็กน้อยหมุน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กรวยกดลง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บนปลาย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ท่อ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คลาย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เกลียว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ถอนกรวยออกแล้วถอดตัวบาน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ท่อออก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คลาย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ตัวจับ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ท่อเอาท่อออกมา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951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1680" y="47667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2. Double thickness flare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จุดต่อท่อทางเดินสารทำความเย็น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จะแข็งแรงกว่าการบาน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ชั้นเดียว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มักทำกับท่อขนาดใหญ่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thaiDist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ตั้งแต่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5/16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นิ้วขึ้นไป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5" name="Picture 16" descr="14-1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74168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910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1115616" y="1844824"/>
            <a:ext cx="7786112" cy="4115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ใส่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ท่อในตัวจับท่อให้ปลายท่อสูงกว่าตัวจับเท่ากับ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ขนาดตัว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Adapter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ตัวจับให้แน่น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สวม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Adapter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ในปลายท่อ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สวม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ตัวบานท่อเข้าในตัวจับท่อ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ค่อยๆ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หมุนกรวยของตัวบานท่อกดลงบน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Adapter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คลาย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กรวย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ดึงเอา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Adapter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ออกแล้วค่อยๆ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หมุนกรวยของตัวบานท่อกดลง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บน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ปลายท่ออีกครั้ง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คลาย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เกลียวถอนกรวยออกและถอนตัวบานท่อออกจากตัวจับท่อ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คลาย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ตัวจับท่อ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ถอดท่อที่บาน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ชั้นเรียบร้อยแล้วออก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27784" y="379837"/>
            <a:ext cx="482453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ขั้นตอนการบาน</a:t>
            </a:r>
            <a:r>
              <a:rPr lang="th-TH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ชั้น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149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18864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การบานท่อ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เมื่อจำเป็นต้องบานท่อเพื่อการเชื่อมต่อท่อ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ช่วงของท่อที่ต้องการบานควรมีความยาวเท่ากับ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OD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ของท่อนั้น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เครื่องมือที่ใช้บานท่อมี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1766" y="19888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แบบตอกบานปลาย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(Punch type)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ขั้นตอนคือ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    -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ใส่ท่อในตัวจับท่อให้ปลายท่อสูงกว่าตัวจับ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ท่อเท่ากับ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ช่วงบน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</a:t>
            </a:r>
          </a:p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ตัว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ตอกบาน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   -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ขันตัวจับให้แน่น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ใส่ตัวบานท่อในท่อจับให้ตรง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   -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ใช้ค้อนค่อยๆ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ตอกตัวบานท่อเข้าไปในท่อจนสุด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   -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ถอนตัวบานท่อออก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คลายตัวจับท่อแล้วถอดท่อออก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9632" y="537292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แบบสกรูบานท่อ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(Screw type)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ไม่นิยมใช้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จะพบในโรงงานผลิตที่ต้องการบานท่อ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จำนวนมากๆ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โดยใช้เวลาน้อย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25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1435028" y="1268760"/>
            <a:ext cx="7498080" cy="1765176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1. 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การต่อท่อโดยใช้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นอตและข้อต่อ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วิธีนี้การบาน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ดีสำคัญ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เพราะสารทำความเย็นภายในท่อของระบบมีแรงอัดสูงมาก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35696" y="33265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การต่อท่อทางเดินสารทำความเย็น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ทำได้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13" descr="14-1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24944"/>
            <a:ext cx="720079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5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1187624" y="404664"/>
            <a:ext cx="7498080" cy="1872208"/>
          </a:xfrm>
          <a:prstGeom prst="rect">
            <a:avLst/>
          </a:prstGeom>
        </p:spPr>
        <p:txBody>
          <a:bodyPr/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2. การต่อท่อโดยการเชื่อม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สำหรับท่อชนิดแข็งใช้ข้อต่อสำเร็จรูปแทนการบานท่อ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ถ้าเป็นการเชื่อมท่อทองแดงมักใช้เชื่อมเงิน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แต่ถ้าเป็นท่อทองแดงกับเหล็กควรใช้เชื่อมทองเหลือง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pic>
        <p:nvPicPr>
          <p:cNvPr id="4" name="Picture 11" descr="14-1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79" y="2276872"/>
            <a:ext cx="58017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2987824" y="213226"/>
            <a:ext cx="3888432" cy="165618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ขั้นตอนการเชื่อมต่อท่อ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03648" y="2204863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1. ตัดท่อความยาวตามต้องการ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ทำรีม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เมอร์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11" descr="ก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6767513" cy="3068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28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31640" y="101099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2. ทำความสะอาดผิวนอกท่อด้วยกระดาษทรายหรือผ้าทราย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ข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79" y="1988840"/>
            <a:ext cx="7848154" cy="338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7668" y="67659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3. ทำความสะอาดผิวในท่อด้วยแปรงหรือกระดาษ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ทราย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หรือ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ผ้าทราย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ค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8" y="2132856"/>
            <a:ext cx="7425342" cy="36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81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764704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4. ทา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Flux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ที่ผิวด้านในท่อต่อ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ง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777162" cy="3528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23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835696" y="533400"/>
            <a:ext cx="4896544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ท่อทางเดินสารทำความ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เย็น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84993" y="1772816"/>
            <a:ext cx="8028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ท่อทางเดินสารทำความเย็น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ที่ใช้ในเครื่องทำความเย็นแบ่งเป็น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ท่อชนิดอ่อน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ท่อทองแดงอย่างอ่อน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ท่ออลูมิเนียม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หรือท่อที่ทำจาก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สารอัล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ลอยด์พิเศษ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จำหน่ายเป็นขดยาว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25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ฟุตหรือ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50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ฟุต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ขนาด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¼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นิ้ว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OD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½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นิ้ว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OD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2. 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ท่อชนิดแข็ง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เช่น ท่อทองแดงอย่างแข็ง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stainless steel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หรือท่อชนิดอื่นๆ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ที่มี	ลักษณะคล้ายกัน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มักเก็บเป็นเส้นยาวไม่เกิน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6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เมตร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845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574401"/>
            <a:ext cx="3696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5. ทา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Flux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ที่ผิวด้านนอกท่อ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จ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60" y="1556792"/>
            <a:ext cx="7221779" cy="4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46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31640" y="54868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6. ใช้หัวเชื่อมแก๊สเป่าชิ้นงานจนแดงแล้วนำไปแตะลวดเชื่อม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สังเกตการวิ่งของเนื้อ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เงินเชื่อม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ให้จับโดยรอบท่อ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5" name="Picture 6" descr="ฉ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7312945" cy="3672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02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476672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7. การต่อท่อขนาดใหญ่ต้องใช้ค้อนเคาะเบาๆ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เพื่อช่วยในการจับตัวของเนื้อเงินเชื่อม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ช cop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92" y="1988840"/>
            <a:ext cx="7200800" cy="40216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46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141277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หลักในการเลือกใช้ท่อทางเดินสารทำความเย็น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ชนิดของระบบทำความเย็นและสารทำความเย็นที่ใช้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ราคาของท่อแต่ละชนิด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แบบของการต่อท่อที่ใช้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ท่อทางเดินสารทำความ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เย็น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    ทุก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ชนิดต้อง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Seal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ให้ดี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ป้องกันฝุ่นและ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ความชื้น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    จาก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อากาศ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590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71600" y="397208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การตัดท่อ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(Cutting tubing)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เครื่องมือที่ใช้ในการตัดท่อมี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2578" y="1268760"/>
            <a:ext cx="814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	1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ใช้คัตเตอร์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มีส่วนประกอบ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หัวปรับสำหรับตั้งระยะใบมีด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, Roller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และที่คว้านปลายท่อหรือ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Reamer</a:t>
            </a:r>
          </a:p>
        </p:txBody>
      </p:sp>
      <p:pic>
        <p:nvPicPr>
          <p:cNvPr id="6" name="Picture 8" descr="14-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6350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1680" y="548680"/>
            <a:ext cx="5788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ขั้นตอนการตัดท่อโดย</a:t>
            </a:r>
            <a:r>
              <a:rPr lang="th-TH" sz="4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ใช้คัตเตอร์</a:t>
            </a:r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03648" y="191683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วาง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ท่อระหว่าง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โรลเลอร์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และใบมีด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­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หมุนตัวปรับตั้งระยะใบมีให้ฝังเนื้อท่อเล็กน้อย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­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หมุน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ตัวคัตเตอร์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ช้าๆ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รอบท่อ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­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หมุน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หัวปรับระยะใบมีดลงในเนื้อท่อแล้วหมุน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ตัวคัต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เตอร์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รอบๆ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ท่อซ้ำๆ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จนท่อขาด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692696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ใช้เลื่อย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ส่วนมากใช้ตัดท่อชนิดแข็ง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10" descr="14-0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8976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26831" y="188640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การคว้านปลายท่อ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(Ream)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3788" y="1025812"/>
            <a:ext cx="6513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ตัดท่อเสร็จทุกครั้งต้องคว้านปลายท่อให้เรียบร้อย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การเตรียมท่อเพื่อการบานท่อและบาน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ในการต่อท่อต่อไป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11" descr="14-0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90" y="2636068"/>
            <a:ext cx="3855442" cy="401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การดัดท่อ</a:t>
            </a:r>
            <a:r>
              <a:rPr lang="en-US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เครื่องมือในการดัดท่อ</a:t>
            </a:r>
            <a:r>
              <a:rPr lang="en-US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u="sng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70751" y="98072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</a:rPr>
              <a:t>1.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สปริงดัดท่อ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(Tube bending spring) 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อาจใช้สวมทั้งภายในและภายนอกท่อก็ได้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ขนาดต่างๆ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ตามขนาดท่อ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76756" y="2204864"/>
            <a:ext cx="7571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เครื่องมือดัดท่อ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ประกอบด้วย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องศาของการตัด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ด้ามหมุนดัดท่อ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ด้ามยึดท่อที่ตัด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และท่อ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11" descr="14-0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50" y="3789040"/>
            <a:ext cx="652757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260203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การบาน</a:t>
            </a:r>
            <a:r>
              <a:rPr lang="th-TH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ท่อ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โดยวิธีใช้</a:t>
            </a:r>
            <a:r>
              <a:rPr lang="th-TH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นอตและข้อต่อ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ทำได้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b="1" dirty="0">
              <a:solidFill>
                <a:schemeClr val="folHlink"/>
              </a:solidFill>
              <a:latin typeface="Angsana New" pitchFamily="18" charset="-34"/>
            </a:endParaRPr>
          </a:p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1. Single thickness flare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ก่อนบาน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แฟลร์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ต้องแน่ใจว่าคว้านปลายท่อเรียบร้อยแล้ว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วางท่อสูงกว่าตัวจับท่อประมาณ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1/3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ของความสูงของปากรูที่คว้านไว้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10" descr="14-0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996952"/>
            <a:ext cx="74303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767</Words>
  <Application>Microsoft Office PowerPoint</Application>
  <PresentationFormat>นำเสนอทางหน้าจอ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การดัดท่อ เครื่องมือในการดัดท่อ คือ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AUT-TT</cp:lastModifiedBy>
  <cp:revision>23</cp:revision>
  <dcterms:created xsi:type="dcterms:W3CDTF">2012-11-05T15:22:07Z</dcterms:created>
  <dcterms:modified xsi:type="dcterms:W3CDTF">2013-01-25T13:55:28Z</dcterms:modified>
</cp:coreProperties>
</file>