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C26D14-07C7-3BF4-65B8-87020A4B2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6CD1B56-B568-921C-38DB-BB9CF2924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F0B5679-16ED-04D4-671A-FEB6EA6D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C33-9323-4CBE-9072-42710C168717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D967BFD-15A7-3F2F-23ED-7FB98C69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F20BB37-54C2-C00E-FB38-C126E04A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7793-CC0A-458C-9287-48993DD97B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580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990DF90-761B-984F-605C-F0D71CED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52851F7-4AAB-F61C-CCC1-73CD84AA9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F4575-8EA6-2585-B79E-361476FA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C33-9323-4CBE-9072-42710C168717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00DC359-92DE-785E-E324-736F87F0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1B712CD-FD91-1C62-3031-FFC41C8C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7793-CC0A-458C-9287-48993DD97B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299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30FF606C-3128-D1E6-FD11-251EA82BB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622B045-3585-D1F5-468F-7CD7B9266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97FCB84-9C51-6934-6E74-4FE58D2C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C33-9323-4CBE-9072-42710C168717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B59FCA5-D775-B0AD-9B66-C7842E5A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E09ED27-4A10-3698-2134-45F67E63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7793-CC0A-458C-9287-48993DD97B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914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7996F2-158F-A261-ED19-6C8AB2CB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B6C3C4-15D3-2C32-B847-414D2C941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2B60193-D2C3-D013-F3A3-C1038DAA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C33-9323-4CBE-9072-42710C168717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673DAAD-066E-41EC-30A8-50EEC0DD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AE141EF-7F86-0D04-BF33-CA131E37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7793-CC0A-458C-9287-48993DD97B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347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C5D51D-E8FF-3A23-F804-04861659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17319B5-D4D6-761D-BB6F-431A582DB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09B3C2F-DA94-0DAA-462D-4AF0F52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C33-9323-4CBE-9072-42710C168717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4CFFA98-EDCD-13A0-87F9-73D84ECD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F50A61B-2E74-6D35-4BF6-92B327F1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7793-CC0A-458C-9287-48993DD97B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639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729392-F6EB-C940-F756-8B173AB9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084E6B8-7A9D-B8DB-7754-6E64E3B34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155D3AF-69D6-486F-ECFE-0920124FD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37515CA-D32B-7D5D-66E3-BD0A6C0E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C33-9323-4CBE-9072-42710C168717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23E8730-ABF4-969C-CE60-1F9BCBD5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3533D24-F139-9449-5C8C-6408C536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7793-CC0A-458C-9287-48993DD97B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400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529D6CA-AB78-9EB2-736D-B83BFC80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8B9138B-8836-3E4A-779E-A77992797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EEE6CCC-3E23-EBEB-9A6B-199447F7A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D0AE170-6955-23E9-A4B0-3C000293B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C550D34-4AEC-CFE7-833A-73FBCDBBB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52665F1B-A360-182B-4027-11D7F575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C33-9323-4CBE-9072-42710C168717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B7C22C7B-B885-9660-2AC9-223EBC77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A816DE5-DF0C-1611-BB08-ADF3860F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7793-CC0A-458C-9287-48993DD97B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476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EA9413-8C99-0E21-0E2E-63BA5B35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EAF1C8C5-FB8F-95F8-5650-DEEB2F12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C33-9323-4CBE-9072-42710C168717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B9100C0-AC41-8CA8-90FE-C4F920969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9ECE62F-9B91-02E1-F859-8BAA745A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7793-CC0A-458C-9287-48993DD97B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39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A66C858B-A283-BAE6-170E-3864AD9C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C33-9323-4CBE-9072-42710C168717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85B814F7-E4E8-D7B5-1374-337EDEC6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D6C3A56-04B5-7F74-569B-61209AE7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7793-CC0A-458C-9287-48993DD97B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492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54D2634-2502-15C3-91F7-E2F367B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095487D-F7A0-DDD6-1CA6-21589EAA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BD66868-7165-AEEC-942D-C4441B594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9E441A8-70A0-51B8-BF20-A46F63D4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C33-9323-4CBE-9072-42710C168717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D6DA442-9D99-2139-51A3-84E8E8E3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71E88EE-129C-E2B2-B816-4D26CEDF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7793-CC0A-458C-9287-48993DD97B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232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00353B-9174-1157-185D-68CD2DB95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D4AA659-EBAA-334D-3A03-A178B9698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4FFA846-3815-8A4A-9437-B705172AE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D6F8F17-9E61-0910-00AC-378487BC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C33-9323-4CBE-9072-42710C168717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A261A5C-FD03-8BF4-2C7D-53ED0CC7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3C363B1-81EE-75A3-F5D0-20BEF21C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7793-CC0A-458C-9287-48993DD97B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125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4662D6D-FC2F-3431-F5F6-B3CE4DEA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AC133AA-7385-816C-87D0-CD073BBE3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C3C9B51-2B95-0007-6BA0-17622382B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2AC33-9323-4CBE-9072-42710C168717}" type="datetimeFigureOut">
              <a:rPr lang="th-TH" smtClean="0"/>
              <a:t>25/02/68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06EA3BF-8FC5-72F1-B048-462D212FC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9612415-6534-12F0-0095-9C390EECD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7793-CC0A-458C-9287-48993DD97BD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607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A88784-3AB6-F61C-A3F8-730DADE4A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2955"/>
            <a:ext cx="9144000" cy="934064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รายวิชา ระบบฉีดเชื้อเพลิงอิเล็กทรอนิกส์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E216FBC-EB91-2AE4-7A73-1BA3E177B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65006"/>
            <a:ext cx="9144000" cy="3792794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FF0000"/>
                </a:solidFill>
              </a:rPr>
              <a:t>หน่วยที่ 1</a:t>
            </a:r>
          </a:p>
          <a:p>
            <a:r>
              <a:rPr lang="th-TH" sz="5400" b="1" dirty="0">
                <a:solidFill>
                  <a:srgbClr val="FF0000"/>
                </a:solidFill>
              </a:rPr>
              <a:t>พื้นฐานการฉีดเชื้อเพลิง</a:t>
            </a:r>
          </a:p>
          <a:p>
            <a:r>
              <a:rPr lang="th-TH" sz="5400" b="1" dirty="0" err="1">
                <a:solidFill>
                  <a:srgbClr val="FF0000"/>
                </a:solidFill>
              </a:rPr>
              <a:t>ด้ว</a:t>
            </a:r>
            <a:r>
              <a:rPr lang="th-TH" sz="5400" b="1" dirty="0">
                <a:solidFill>
                  <a:srgbClr val="FF0000"/>
                </a:solidFill>
              </a:rPr>
              <a:t>ยอิเล็กทรอน</a:t>
            </a:r>
            <a:r>
              <a:rPr lang="th-TH" sz="5400" b="1" dirty="0" err="1">
                <a:solidFill>
                  <a:srgbClr val="FF0000"/>
                </a:solidFill>
              </a:rPr>
              <a:t>ิกส</a:t>
            </a:r>
            <a:endParaRPr lang="th-TH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6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470832A3-BCB4-AE33-9E85-6BAC4E285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090" y="452284"/>
            <a:ext cx="10638504" cy="61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4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C983543E-C6B7-1CA1-0ACA-4556E1C51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542" y="393290"/>
            <a:ext cx="9802761" cy="62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2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3C1BAA5C-AFBB-5072-968D-350B6A38C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271" y="776748"/>
            <a:ext cx="10550013" cy="560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1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5A89D51D-B759-021B-0D32-B263E3F48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910" y="373627"/>
            <a:ext cx="10451690" cy="62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8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1B6F4844-EB32-0B30-670D-BB42EA40D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489" y="609600"/>
            <a:ext cx="9920749" cy="61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1BA77EBC-D791-E9F2-358D-5CDB57B54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916" y="481781"/>
            <a:ext cx="10756490" cy="60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19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AC74D0F3-12F1-7CA2-4B3E-F4E6DFBE9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729" y="530942"/>
            <a:ext cx="10500852" cy="61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7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F9E8988D-A133-8DE0-FF94-C31AC0FF0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072" y="383458"/>
            <a:ext cx="10795818" cy="61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39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D25A031D-C2A1-A9CE-EEEC-B3DB1D09F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102" y="245805"/>
            <a:ext cx="11385755" cy="64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8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DDFCAABA-B764-0A2B-C108-41B898DF9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794" y="776748"/>
            <a:ext cx="8613058" cy="56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A55587-38B4-3F8F-2656-EB32F74E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หน่วยที่2</a:t>
            </a:r>
            <a:br>
              <a:rPr lang="th-TH" b="1" dirty="0">
                <a:solidFill>
                  <a:srgbClr val="FF0000"/>
                </a:solidFill>
              </a:rPr>
            </a:br>
            <a:r>
              <a:rPr lang="th-TH" b="1" dirty="0">
                <a:solidFill>
                  <a:srgbClr val="FF0000"/>
                </a:solidFill>
              </a:rPr>
              <a:t>หลักพื้นฐานและโครงสร้างของระบบฉีดเชื้อเพลิงอิเล็กทรอนิกส์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94CF3A7-9B2E-9988-0866-E7BF2DAA2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ปั๊มดีเซลคอมมอน</a:t>
            </a:r>
            <a:r>
              <a:rPr lang="th-TH" b="1" dirty="0" err="1">
                <a:solidFill>
                  <a:srgbClr val="FF0000"/>
                </a:solidFill>
              </a:rPr>
              <a:t>เรล</a:t>
            </a:r>
            <a:r>
              <a:rPr lang="th-TH" b="1" dirty="0">
                <a:solidFill>
                  <a:srgbClr val="FF0000"/>
                </a:solidFill>
              </a:rPr>
              <a:t> หัวใจหลักของการสร้างแรงดันสำหรับเครื่องยนต์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51B161C-9AAF-E6A5-98AE-A3D5E6C2A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2" y="2231922"/>
            <a:ext cx="9773264" cy="46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8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911A46C-E23F-D3C5-ED40-ABF10222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271"/>
            <a:ext cx="10515600" cy="5606692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</a:rPr>
              <a:t>อย่างที่เราทราบกันดีว่า สำหรับระบบเครื่องยนต์ดีเซลคอมมอน</a:t>
            </a:r>
            <a:r>
              <a:rPr lang="th-TH" sz="4000" b="1" dirty="0" err="1">
                <a:solidFill>
                  <a:srgbClr val="FF0000"/>
                </a:solidFill>
              </a:rPr>
              <a:t>เรล</a:t>
            </a:r>
            <a:r>
              <a:rPr lang="th-TH" sz="4000" b="1" dirty="0">
                <a:solidFill>
                  <a:srgbClr val="FF0000"/>
                </a:solidFill>
              </a:rPr>
              <a:t>นั้นจะประกอบไปด้วยอุปกรณ์ 3 ส่วนหลักๆด้วยกัน คือ </a:t>
            </a:r>
          </a:p>
          <a:p>
            <a:endParaRPr lang="th-TH" sz="4000" b="1" dirty="0">
              <a:solidFill>
                <a:srgbClr val="FF0000"/>
              </a:solidFill>
            </a:endParaRPr>
          </a:p>
          <a:p>
            <a:r>
              <a:rPr lang="th-TH" sz="4000" b="1" dirty="0">
                <a:solidFill>
                  <a:srgbClr val="FF0000"/>
                </a:solidFill>
              </a:rPr>
              <a:t>1. ปั๊มสร้างแรงดันเชื้อเพลิง</a:t>
            </a:r>
          </a:p>
          <a:p>
            <a:endParaRPr lang="th-TH" sz="4000" b="1" dirty="0">
              <a:solidFill>
                <a:srgbClr val="FF0000"/>
              </a:solidFill>
            </a:endParaRPr>
          </a:p>
          <a:p>
            <a:r>
              <a:rPr lang="th-TH" sz="4000" b="1" dirty="0">
                <a:solidFill>
                  <a:srgbClr val="FF0000"/>
                </a:solidFill>
              </a:rPr>
              <a:t>2. รางคอมมอน</a:t>
            </a:r>
            <a:r>
              <a:rPr lang="th-TH" sz="4000" b="1" dirty="0" err="1">
                <a:solidFill>
                  <a:srgbClr val="FF0000"/>
                </a:solidFill>
              </a:rPr>
              <a:t>เรล</a:t>
            </a:r>
            <a:r>
              <a:rPr lang="th-TH" sz="4000" b="1" dirty="0">
                <a:solidFill>
                  <a:srgbClr val="FF0000"/>
                </a:solidFill>
              </a:rPr>
              <a:t>สำหรับเก็บเชื้อเพลิงแรงดันสูง</a:t>
            </a:r>
          </a:p>
          <a:p>
            <a:endParaRPr lang="th-TH" sz="4000" b="1" dirty="0">
              <a:solidFill>
                <a:srgbClr val="FF0000"/>
              </a:solidFill>
            </a:endParaRPr>
          </a:p>
          <a:p>
            <a:r>
              <a:rPr lang="th-TH" sz="4000" b="1" dirty="0">
                <a:solidFill>
                  <a:srgbClr val="FF0000"/>
                </a:solidFill>
              </a:rPr>
              <a:t>3. หัวฉีดน้ำมันเชื้อเพลิง</a:t>
            </a:r>
          </a:p>
        </p:txBody>
      </p:sp>
    </p:spTree>
    <p:extLst>
      <p:ext uri="{BB962C8B-B14F-4D97-AF65-F5344CB8AC3E}">
        <p14:creationId xmlns:p14="http://schemas.microsoft.com/office/powerpoint/2010/main" val="412151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90D5E2C-A1EF-D942-39CA-835690837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2452"/>
            <a:ext cx="10515600" cy="5734511"/>
          </a:xfrm>
        </p:spPr>
        <p:txBody>
          <a:bodyPr/>
          <a:lstStyle/>
          <a:p>
            <a:r>
              <a:rPr lang="th-TH" dirty="0"/>
              <a:t> 	</a:t>
            </a:r>
            <a:r>
              <a:rPr lang="th-TH" sz="4000" b="1" dirty="0"/>
              <a:t>โดยทางบริษัท </a:t>
            </a:r>
            <a:r>
              <a:rPr lang="en-US" sz="4000" b="1" dirty="0"/>
              <a:t>DENSO </a:t>
            </a:r>
            <a:r>
              <a:rPr lang="th-TH" sz="4000" b="1" dirty="0"/>
              <a:t>ได้มีการพัฒนาปั๊มดีเซลรุ่น </a:t>
            </a:r>
            <a:r>
              <a:rPr lang="en-US" sz="4000" b="1" dirty="0"/>
              <a:t>HP5 </a:t>
            </a:r>
            <a:r>
              <a:rPr lang="th-TH" sz="4000" b="1" dirty="0"/>
              <a:t>ให้มีประสิทธิภาพที่สูงขึ้น และสามารถใช้งานได้กับทั้งยานพาหนะในหลากหลายรูปแบบด้วยกัน โดยแบ่งเป็นรุ่น </a:t>
            </a:r>
            <a:r>
              <a:rPr lang="en-US" sz="4000" b="1" dirty="0"/>
              <a:t>HP5S, HP5E </a:t>
            </a:r>
            <a:r>
              <a:rPr lang="th-TH" sz="4000" b="1" dirty="0"/>
              <a:t>และ </a:t>
            </a:r>
            <a:r>
              <a:rPr lang="en-US" sz="4000" b="1" dirty="0"/>
              <a:t>HP5D </a:t>
            </a:r>
            <a:r>
              <a:rPr lang="th-TH" sz="4000" b="1" dirty="0"/>
              <a:t>ที่ถูกนำมาปรับใช้กับยานพาหนะที่ใช้ระบบเครื่องยนต์ดีเซลที่แตกต่างกันในแต่ละค่ายรถยนต์ต่างๆในปัจจุบัน โดยถูกออกแบบให้มีความทนทานต่ออุณหภูมิที่เพิ่มสูงขึ้น และป้องกันการเสื่อมสภาพของน้ำมันเชื้อเพลิง นอกจากนี้ยังถูกออกแบบให้มีขนาดที่กระทัดรัด แต่ยังคงความแข็งแรงทนทานผ่านการปรับปรุงและพัฒนากลไกการทำงานมาจนถึงปัจจุบัน </a:t>
            </a:r>
          </a:p>
          <a:p>
            <a:endParaRPr lang="th-TH" dirty="0"/>
          </a:p>
          <a:p>
            <a:pPr marL="0" indent="0">
              <a:buNone/>
            </a:pP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770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50CEAD2F-AB61-6453-3C78-C1FC4DB33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729" y="1022555"/>
            <a:ext cx="10156723" cy="49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8A4585A6-6497-DD50-4CA0-620E26F5E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858" y="471948"/>
            <a:ext cx="10205884" cy="59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9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9B52C6-07A9-81C5-1E5B-563CC427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98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solidFill>
                  <a:srgbClr val="FF0000"/>
                </a:solidFill>
              </a:rPr>
              <a:t>ระบบการทำงานของเครื่องยนต์ดีเซลคอมมอน</a:t>
            </a:r>
            <a:r>
              <a:rPr lang="th-TH" sz="4900" b="1" dirty="0" err="1">
                <a:solidFill>
                  <a:srgbClr val="FF0000"/>
                </a:solidFill>
              </a:rPr>
              <a:t>เรล</a:t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7F69E99-F65C-4BAA-D234-DB78FED43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7755"/>
            <a:ext cx="10515600" cy="5459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h-TH" dirty="0"/>
          </a:p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ปั๊มดีเซลจากเด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็น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โซ่ได้มีการติดตั้งอยู่ภายในรถยนต์ระบบดีเซลคอมมอน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เรล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ในหลากหลายค่ายรถด้วยกัน ซึ่งถูกนำไปใช้งานในด้านต่างๆ เช่น ด้านการขนส่งสาธารณะ รถยนต์นั่งส่วนบุคคล หรือแม้กระทั่งอุตสาหกรรมเครื่องจักรต่างๆที่มีการใช้งานเครื่องยนต์ผ่านระบบดีเซลคอมมอน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เรล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ซึ่งแน่นอนว่าเมื่อรถยนต์มีการใช้งานไปเป็นระยะเวลาหนึ่ง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ๆย่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อมเกิดการสึก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หรอ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ขึ้นที่ตัวอุปกรณ์ภายในระบบ ส่งผลทำให้เกิดปัญหาต่างๆมากมายกับระบบเครื่องยนต์ เช่น เครื่องยนต์ไม่มีกำลัง รถยนต์สตาร์ทไม่ติด เครื่องสะดุดหรือสั่นในรอบเดินเบา เป็นต้น สำหรับอุปกรณ์ปั๊มดีเซล ซึ่งมีชิ้นส่วนภายในที่ซับซ้อน ซึ่งจำเป็นจะต้องมีการบำรุงรักษาอยู่อย่างสม่ำเสมอ 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08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79B26B-6F4C-6ED7-714E-E0BEE320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หน่วยที่ 3 ระบบฉีดน้ำมันเชื้อเพลิงแก๊สโซลีน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BBAF678A-EF45-1973-DF21-020936E26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917" y="1307690"/>
            <a:ext cx="10776154" cy="55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7632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341</Words>
  <Application>Microsoft Office PowerPoint</Application>
  <PresentationFormat>แบบจอกว้าง</PresentationFormat>
  <Paragraphs>19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TH SarabunPSK</vt:lpstr>
      <vt:lpstr>ธีมของ Office</vt:lpstr>
      <vt:lpstr>รายวิชา ระบบฉีดเชื้อเพลิงอิเล็กทรอนิกส์</vt:lpstr>
      <vt:lpstr>งานนำเสนอ PowerPoint</vt:lpstr>
      <vt:lpstr>หน่วยที่2 หลักพื้นฐานและโครงสร้างของระบบฉีดเชื้อเพลิงอิเล็กทรอนิกส์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ระบบการทำงานของเครื่องยนต์ดีเซลคอมมอนเรล </vt:lpstr>
      <vt:lpstr>หน่วยที่ 3 ระบบฉีดน้ำมันเชื้อเพลิงแก๊สโซลีน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8</cp:revision>
  <dcterms:created xsi:type="dcterms:W3CDTF">2025-02-25T02:11:48Z</dcterms:created>
  <dcterms:modified xsi:type="dcterms:W3CDTF">2025-02-25T02:40:30Z</dcterms:modified>
</cp:coreProperties>
</file>