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660"/>
  </p:normalViewPr>
  <p:slideViewPr>
    <p:cSldViewPr>
      <p:cViewPr varScale="1">
        <p:scale>
          <a:sx n="70" d="100"/>
          <a:sy n="70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864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594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80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355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240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958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5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555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871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463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503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711B-7AF0-47E0-872C-2DE2699D1D83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C5E9-14AB-4352-AA17-050C55FF80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863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7.jpeg"/><Relationship Id="rId9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gif"/><Relationship Id="rId5" Type="http://schemas.openxmlformats.org/officeDocument/2006/relationships/image" Target="../media/image4.png"/><Relationship Id="rId10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Work2020_Covid19\งานล่าสุด_สค64\PPT คณิตธุรกิจและบริการ\U1-pic\Unit_1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4656" r="-20" b="64056"/>
          <a:stretch/>
        </p:blipFill>
        <p:spPr bwMode="auto">
          <a:xfrm>
            <a:off x="227" y="0"/>
            <a:ext cx="9143773" cy="400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MyWork2020_Covid19\งานล่าสุด_สค64\PPT คณิตธุรกิจและบริการ\U1-pic\Unit_1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37514" r="-20" b="49095"/>
          <a:stretch/>
        </p:blipFill>
        <p:spPr bwMode="auto">
          <a:xfrm>
            <a:off x="531082" y="3621877"/>
            <a:ext cx="7801530" cy="146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" y="6366206"/>
            <a:ext cx="481595" cy="4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84" y="6319598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U1-pic\Unit_1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52319" r="-20" b="32952"/>
          <a:stretch/>
        </p:blipFill>
        <p:spPr bwMode="auto">
          <a:xfrm>
            <a:off x="531082" y="5107751"/>
            <a:ext cx="7801530" cy="1609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MyWork2020_Covid19\งานล่าสุด_สค64\PPT คณิตธุรกิจและบริการ\U1-pic\Unit_1-ทำppt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t="56708" r="25139" b="15030"/>
          <a:stretch/>
        </p:blipFill>
        <p:spPr bwMode="auto">
          <a:xfrm>
            <a:off x="1110514" y="1052736"/>
            <a:ext cx="6690471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1" y="1076553"/>
            <a:ext cx="840279" cy="8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yWork2020_Covid19\งานล่าสุด_สค64\PPT คณิตธุรกิจและบริการ\U1-pic\8-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36965" r="23007" b="36491"/>
          <a:stretch/>
        </p:blipFill>
        <p:spPr bwMode="auto">
          <a:xfrm>
            <a:off x="1759682" y="3356992"/>
            <a:ext cx="5397500" cy="3177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yWork2020_Covid19\งานล่าสุด_สค64\PPT คณิตธุรกิจและบริการ\U1-pic\8-1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0529" r="4916" b="81286"/>
          <a:stretch/>
        </p:blipFill>
        <p:spPr bwMode="auto">
          <a:xfrm>
            <a:off x="676462" y="188640"/>
            <a:ext cx="7783970" cy="9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MyWork2020_Covid19\งานล่าสุด_สค64\PPT คณิตธุรกิจและบริการ\U1-pic\8-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20518" r="4916" b="70675"/>
          <a:stretch/>
        </p:blipFill>
        <p:spPr bwMode="auto">
          <a:xfrm>
            <a:off x="1733042" y="1268760"/>
            <a:ext cx="6943414" cy="10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MyWork2020_Covid19\งานล่าสุด_สค64\PPT คณิตธุรกิจและบริการ\U1-pic\8-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29856" r="4916" b="64308"/>
          <a:stretch/>
        </p:blipFill>
        <p:spPr bwMode="auto">
          <a:xfrm>
            <a:off x="1733042" y="2501900"/>
            <a:ext cx="6943414" cy="69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11" y="1168400"/>
            <a:ext cx="1845899" cy="27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MyWork2020_Covid19\งานล่าสุด_สค64\PPT คณิตธุรกิจและบริการ\U1-pic\8-1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15131" r="8574" b="78265"/>
          <a:stretch/>
        </p:blipFill>
        <p:spPr bwMode="auto">
          <a:xfrm>
            <a:off x="2051720" y="188640"/>
            <a:ext cx="5904656" cy="654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Work2020_Covid19\งานล่าสุด_สค64\PPT คณิตธุรกิจและบริการ\U1-pic\8-1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23146" r="8574" b="60317"/>
          <a:stretch/>
        </p:blipFill>
        <p:spPr bwMode="auto">
          <a:xfrm>
            <a:off x="2051720" y="982620"/>
            <a:ext cx="5904656" cy="163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yWork2020_Covid19\งานล่าสุด_สค64\PPT คณิตธุรกิจและบริการ\U1-pic\8-1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39683" r="8574" b="31858"/>
          <a:stretch/>
        </p:blipFill>
        <p:spPr bwMode="auto">
          <a:xfrm>
            <a:off x="2051720" y="2769840"/>
            <a:ext cx="5904656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U1-pic\8-10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70321" r="8574" b="16797"/>
          <a:stretch/>
        </p:blipFill>
        <p:spPr bwMode="auto">
          <a:xfrm>
            <a:off x="1268237" y="5537200"/>
            <a:ext cx="6904163" cy="14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540"/>
            <a:ext cx="840279" cy="8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MyWork2020_Covid19\งานล่าสุด_สค64\PPT คณิตธุรกิจและบริการ\U1-pic\8-103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3015" r="7949" b="47794"/>
          <a:stretch/>
        </p:blipFill>
        <p:spPr bwMode="auto">
          <a:xfrm>
            <a:off x="251520" y="620688"/>
            <a:ext cx="85261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F:\PPT_2020\Animation gif_QQ007\computer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02" y="116632"/>
            <a:ext cx="1313378" cy="16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3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909" y="6381328"/>
            <a:ext cx="481595" cy="4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MyWork2020_Covid19\งานล่าสุด_สค64\PPT คณิตธุรกิจและบริการ\U1-pic\8-103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53906" r="7949" b="11488"/>
          <a:stretch/>
        </p:blipFill>
        <p:spPr bwMode="auto">
          <a:xfrm>
            <a:off x="210821" y="1340768"/>
            <a:ext cx="865256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PPT_2020\Animation gif_QQ007\computer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11" y="908720"/>
            <a:ext cx="1313378" cy="16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MyWork2020_Covid19\งานล่าสุด_สค64\PPT คณิตธุรกิจและบริการ\U1-pic\ปุ่มสิ้นสุด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09320"/>
            <a:ext cx="3478677" cy="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PROGRAMS-2017\Gif Animation PPT\head_arrows_right_animation_clipar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523247"/>
            <a:ext cx="4572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22415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MyWork2020_Covid19\งานล่าสุด_สค64\PPT คณิตธุรกิจและบริการ\U1-pic\Unit_1-ทำp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68572" r="22077" b="18937"/>
          <a:stretch/>
        </p:blipFill>
        <p:spPr bwMode="auto">
          <a:xfrm>
            <a:off x="539552" y="908720"/>
            <a:ext cx="7885149" cy="1770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U1-pic\Unit_1-ทำpp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80628" r="22077" b="685"/>
          <a:stretch/>
        </p:blipFill>
        <p:spPr bwMode="auto">
          <a:xfrm>
            <a:off x="578187" y="3501008"/>
            <a:ext cx="7885149" cy="2649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93" y="6237312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32033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MyWork2020_Covid19\งานล่าสุด_สค64\PPT คณิตธุรกิจและบริการ\U1-pic\Unit_1-ทำppt2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14900" r="24732" b="69442"/>
          <a:stretch/>
        </p:blipFill>
        <p:spPr bwMode="auto">
          <a:xfrm>
            <a:off x="972547" y="332656"/>
            <a:ext cx="73438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845899" cy="27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MyWork2020_Covid19\งานล่าสุด_สค64\PPT คณิตธุรกิจและบริการ\U1-pic\Unit_1-ทำppt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39366" r="8256" b="40710"/>
          <a:stretch/>
        </p:blipFill>
        <p:spPr bwMode="auto">
          <a:xfrm>
            <a:off x="615528" y="4210588"/>
            <a:ext cx="7268840" cy="245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Work2020_Covid19\งานล่าสุด_สค64\PPT คณิตธุรกิจและบริการ\U1-pic\Unit_1-ทำppt2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9" r="42764" b="60596"/>
          <a:stretch/>
        </p:blipFill>
        <p:spPr bwMode="auto">
          <a:xfrm>
            <a:off x="577725" y="3212976"/>
            <a:ext cx="4570339" cy="8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MyWork2020_Covid19\งานล่าสุด_สค64\PPT คณิตธุรกิจและบริการ\U1-pic\Unit_1-ทำppt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58701" r="8255" b="13204"/>
          <a:stretch/>
        </p:blipFill>
        <p:spPr bwMode="auto">
          <a:xfrm>
            <a:off x="1168400" y="1844824"/>
            <a:ext cx="7868096" cy="368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27" y="2204864"/>
            <a:ext cx="1845899" cy="27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Work2020_Covid19\งานล่าสุด_สค64\PPT คณิตธุรกิจและบริการ\U1-pic\Unit_1-ทำppt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44441" r="9634" b="32490"/>
          <a:stretch/>
        </p:blipFill>
        <p:spPr bwMode="auto">
          <a:xfrm>
            <a:off x="696952" y="4000448"/>
            <a:ext cx="7403440" cy="285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MyWork2020_Covid19\งานล่าสุด_สค64\PPT คณิตธุรกิจและบริการ\U1-pic\Unit_1-ทำppt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13887" r="9634" b="56364"/>
          <a:stretch/>
        </p:blipFill>
        <p:spPr bwMode="auto">
          <a:xfrm>
            <a:off x="696952" y="44624"/>
            <a:ext cx="7403440" cy="36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93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MyWork2020_Covid19\งานล่าสุด_สค64\PPT คณิตธุรกิจและบริการ\U1-pic\Unit_1-ทำppt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2784" r="7938" b="58475"/>
          <a:stretch/>
        </p:blipFill>
        <p:spPr bwMode="auto">
          <a:xfrm>
            <a:off x="827585" y="116632"/>
            <a:ext cx="6973400" cy="337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Work2020_Covid19\งานล่าสุด_สค64\PPT คณิตธุรกิจและบริการ\U1-pic\Unit_1-ทำppt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41041" r="7938" b="31715"/>
          <a:stretch/>
        </p:blipFill>
        <p:spPr bwMode="auto">
          <a:xfrm>
            <a:off x="827585" y="3645024"/>
            <a:ext cx="6973400" cy="319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MyWork2020_Covid19\งานล่าสุด_สค64\PPT คณิตธุรกิจและบริการ\U1-pic\Unit_1-ทำppt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15306" r="8632" b="57582"/>
          <a:stretch/>
        </p:blipFill>
        <p:spPr bwMode="auto">
          <a:xfrm>
            <a:off x="925915" y="260648"/>
            <a:ext cx="7390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Work2020_Covid19\งานล่าสุด_สค64\PPT คณิตธุรกิจและบริการ\U1-pic\Unit_1-ทำppt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43284" r="8632" b="40185"/>
          <a:stretch/>
        </p:blipFill>
        <p:spPr bwMode="auto">
          <a:xfrm>
            <a:off x="925915" y="4029720"/>
            <a:ext cx="7390501" cy="206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MyWork2020_Covid19\งานล่าสุด_สค64\PPT คณิตธุรกิจและบริการ\U1-pic\Unit_1-ทำppt6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 r="7476" b="81451"/>
          <a:stretch/>
        </p:blipFill>
        <p:spPr bwMode="auto">
          <a:xfrm>
            <a:off x="153706" y="58440"/>
            <a:ext cx="8882790" cy="11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Work2020_Covid19\งานล่าสุด_สค64\PPT คณิตธุรกิจและบริการ\U1-pic\Unit_1-ทำppt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18025" r="7476" b="70360"/>
          <a:stretch/>
        </p:blipFill>
        <p:spPr bwMode="auto">
          <a:xfrm>
            <a:off x="1054100" y="1218828"/>
            <a:ext cx="7982396" cy="15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yWork2020_Covid19\งานล่าสุด_สค64\PPT คณิตธุรกิจและบริการ\U1-pic\Unit_1-ทำppt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29640" r="7476" b="62080"/>
          <a:stretch/>
        </p:blipFill>
        <p:spPr bwMode="auto">
          <a:xfrm>
            <a:off x="1054100" y="2924944"/>
            <a:ext cx="7982396" cy="1113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U1-pic\Unit_1-ทำppt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38859" r="50672" b="56006"/>
          <a:stretch/>
        </p:blipFill>
        <p:spPr bwMode="auto">
          <a:xfrm>
            <a:off x="2010915" y="4284216"/>
            <a:ext cx="4289277" cy="9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MyWork2020_Covid19\งานล่าสุด_สค64\PPT คณิตธุรกิจและบริการ\U1-pic\Unit_1-ทำppt6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43860" r="27257" b="47132"/>
          <a:stretch/>
        </p:blipFill>
        <p:spPr bwMode="auto">
          <a:xfrm>
            <a:off x="996564" y="5301208"/>
            <a:ext cx="6599772" cy="14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40768"/>
            <a:ext cx="148393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85" y="6222348"/>
            <a:ext cx="659447" cy="6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45" y="6317069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128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MyWork2020_Covid19\งานล่าสุด_สค64\PPT คณิตธุรกิจและบริการ\U1-pic\Unit_1-ทำppt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18212" r="25139" b="44195"/>
          <a:stretch/>
        </p:blipFill>
        <p:spPr bwMode="auto">
          <a:xfrm>
            <a:off x="1115616" y="594991"/>
            <a:ext cx="6767961" cy="542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0279" cy="8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นำเสนอทางหน้าจอ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19" baseType="lpstr">
      <vt:lpstr>Angsana New</vt:lpstr>
      <vt:lpstr>Arial</vt:lpstr>
      <vt:lpstr>Calibri</vt:lpstr>
      <vt:lpstr>Cordia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Graphics</dc:creator>
  <cp:lastModifiedBy>USER</cp:lastModifiedBy>
  <cp:revision>46</cp:revision>
  <dcterms:created xsi:type="dcterms:W3CDTF">2021-10-11T04:04:01Z</dcterms:created>
  <dcterms:modified xsi:type="dcterms:W3CDTF">2024-10-12T16:44:50Z</dcterms:modified>
</cp:coreProperties>
</file>