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6" r:id="rId8"/>
    <p:sldId id="267" r:id="rId9"/>
    <p:sldId id="268" r:id="rId10"/>
    <p:sldId id="270" r:id="rId11"/>
    <p:sldId id="271" r:id="rId12"/>
    <p:sldId id="272" r:id="rId13"/>
    <p:sldId id="265" r:id="rId14"/>
  </p:sldIdLst>
  <p:sldSz cx="9144000" cy="6858000" type="screen4x3"/>
  <p:notesSz cx="6858000" cy="914400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27" autoAdjust="0"/>
    <p:restoredTop sz="94660"/>
  </p:normalViewPr>
  <p:slideViewPr>
    <p:cSldViewPr>
      <p:cViewPr varScale="1">
        <p:scale>
          <a:sx n="70" d="100"/>
          <a:sy n="70" d="100"/>
        </p:scale>
        <p:origin x="167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2E4EB-6AC9-4E1C-833A-F2A360DE3AD1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D60D3-AE11-4F3F-AE32-E8F06CFE1CC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7016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22EA7-5D40-4436-971A-818CDF6B665A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F857E-E882-4D57-93E9-5A3137AD3D8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264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EA5FE-74FE-44EB-B38E-5448FB247318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060AC-4A6C-4239-A4F9-9404A03F20C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681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DF215-54A2-4E8A-80DF-44E2B8AF3A6D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CF5BF-933C-42B1-AEBA-BE3E2C7F967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6293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86CAB-B693-4E5A-8D75-53D58E189A7C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CB724-5CCA-4365-B88C-73869DD1C14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9793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97284-3E73-4FAC-B1A0-EB223BA79A23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9CD84-4BEB-4ED9-AB0B-68D6A4F979A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772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152D9-75FF-443D-97C5-5299D0F818DB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8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BB0C-F186-4D30-8946-0F3332DC33E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2072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C09C4-14E0-43E1-83F1-705F23D590B1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4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0ADA7-C489-4225-A82E-87D308B9E5C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592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84644-ACB5-4A14-970E-42BC8BAE2E90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3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41F95-D363-4666-820B-AEF540A5B68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7623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6D76F-3A3E-4A00-8640-1EF775FDE5D3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AE29D-9701-409F-B031-1EF0F3B6AF4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7995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149D0-BDAA-4290-90C3-96D2FCC93687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3C6CA-3BCD-42AC-A091-CB5ED647E3C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0283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แทน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แทน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57C3AF-6659-40A8-8963-5815F9E99AE9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85DC57-6D3C-4657-8A5B-79F5E05C517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23.jpe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6.png"/><Relationship Id="rId7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10" Type="http://schemas.openxmlformats.org/officeDocument/2006/relationships/image" Target="../media/image33.gif"/><Relationship Id="rId4" Type="http://schemas.openxmlformats.org/officeDocument/2006/relationships/image" Target="../media/image1.png"/><Relationship Id="rId9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8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14.jpe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5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" descr="C:\Animation gif_QQ007\Close_Button_red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365875"/>
            <a:ext cx="481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838" y="6319838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D:\MyWork2020_Covid19\งานล่าสุด_สค64\PPT คณิตธุรกิจและบริการ\Source คณิตธุรกิจและบริการ\Unit_2\Unit_2-ทำpp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7" b="64404"/>
          <a:stretch/>
        </p:blipFill>
        <p:spPr bwMode="auto">
          <a:xfrm>
            <a:off x="0" y="1"/>
            <a:ext cx="9144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D:\MyWork2020_Covid19\งานล่าสุด_สค64\PPT คณิตธุรกิจและบริการ\Source คณิตธุรกิจและบริการ\Unit_2\Unit_2-ทำpp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36687" r="9445" b="44724"/>
          <a:stretch/>
        </p:blipFill>
        <p:spPr bwMode="auto">
          <a:xfrm>
            <a:off x="838200" y="4000399"/>
            <a:ext cx="7442200" cy="238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721"/>
          <a:stretch/>
        </p:blipFill>
        <p:spPr bwMode="auto">
          <a:xfrm>
            <a:off x="-36513" y="-27384"/>
            <a:ext cx="9180513" cy="686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D:\MyWork2020_Covid19\งานล่าสุด_สค64\PPT คณิตธุรกิจและบริการ\Source คณิตธุรกิจและบริการ\Unit_2\Unit_2-ทำppt11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t="5757" r="46500" b="86355"/>
          <a:stretch/>
        </p:blipFill>
        <p:spPr bwMode="auto">
          <a:xfrm>
            <a:off x="238278" y="875237"/>
            <a:ext cx="4740122" cy="111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PPT_2020\Animation gif_QQ007\36ee4e85c09f7899c89d422ce89bd737.gif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42" y="476672"/>
            <a:ext cx="1414190" cy="212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MyWork2020_Covid19\งานล่าสุด_สค64\PPT คณิตธุรกิจและบริการ\Source คณิตธุรกิจและบริการ\Unit_2\Unit_2-ทำppt1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13645" r="8076" b="75520"/>
          <a:stretch/>
        </p:blipFill>
        <p:spPr bwMode="auto">
          <a:xfrm>
            <a:off x="539552" y="2684388"/>
            <a:ext cx="8172651" cy="1536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MyWork2020_Covid19\งานล่าสุด_สค64\PPT คณิตธุรกิจและบริการ\Source คณิตธุรกิจและบริการ\Unit_2\Unit_2-ทำppt11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1" t="25285" r="13390" b="61244"/>
          <a:stretch/>
        </p:blipFill>
        <p:spPr bwMode="auto">
          <a:xfrm>
            <a:off x="517987" y="4221088"/>
            <a:ext cx="8014453" cy="227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93077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/>
          <a:stretch/>
        </p:blipFill>
        <p:spPr bwMode="auto">
          <a:xfrm>
            <a:off x="-36513" y="-27384"/>
            <a:ext cx="918051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MyWork2020_Covid19\งานล่าสุด_สค64\PPT คณิตธุรกิจและบริการ\Source คณิตธุรกิจและบริการ\Unit_2\Unit_2-ทำppt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t="39059" r="8076" b="1605"/>
          <a:stretch/>
        </p:blipFill>
        <p:spPr bwMode="auto">
          <a:xfrm>
            <a:off x="1115616" y="411188"/>
            <a:ext cx="6572253" cy="6408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2949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20158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68" y="15404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D:\MyWork2020_Covid19\งานล่าสุด_สค64\PPT คณิตธุรกิจและบริการ\Source คณิตธุรกิจและบริการ\Unit_2\Unit_2-ทำppt1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t="12914" r="11410" b="24524"/>
          <a:stretch/>
        </p:blipFill>
        <p:spPr bwMode="auto">
          <a:xfrm>
            <a:off x="1866360" y="75580"/>
            <a:ext cx="4937888" cy="54138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MyWork2020_Covid19\งานล่าสุด_สค64\PPT คณิตธุรกิจและบริการ\Source คณิตธุรกิจและบริการ\Unit_2\Unit_2-ทำppt12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3" t="76600" r="17502" b="13179"/>
          <a:stretch/>
        </p:blipFill>
        <p:spPr bwMode="auto">
          <a:xfrm>
            <a:off x="1835696" y="5517232"/>
            <a:ext cx="5463931" cy="122413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8680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212"/>
          <a:stretch/>
        </p:blipFill>
        <p:spPr bwMode="auto">
          <a:xfrm>
            <a:off x="-36513" y="-27384"/>
            <a:ext cx="9180513" cy="690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 descr="C:\Animation gif_QQ007\Close_Button_red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475" y="6381750"/>
            <a:ext cx="4826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D:\MyWork2020_Covid19\งานล่าสุด_สค64\PPT คณิตธุรกิจและบริการ\U1-pic\ปุ่มสิ้นสุด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308725"/>
            <a:ext cx="34782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PROGRAMS-2017\Gif Animation PPT\head_arrows_right_animation_clipart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6523038"/>
            <a:ext cx="4572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23000"/>
            <a:ext cx="6604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D:\MyWork2020_Covid19\งานล่าสุด_สค64\PPT คณิตธุรกิจและบริการ\Source คณิตธุรกิจและบริการ\Unit_2\Unit_2-ทำppt17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6" t="15166" r="7305" b="37285"/>
          <a:stretch/>
        </p:blipFill>
        <p:spPr bwMode="auto">
          <a:xfrm>
            <a:off x="809278" y="505743"/>
            <a:ext cx="7516943" cy="609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F:\PPT_2020\Animation gif_QQ007\animated-einstein-image-0003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096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F:\PPT_2020\Animation gif_QQ007\animation_scripting.gif"/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57" y="-99392"/>
            <a:ext cx="3056831" cy="229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721"/>
          <a:stretch/>
        </p:blipFill>
        <p:spPr bwMode="auto">
          <a:xfrm>
            <a:off x="-36513" y="-27384"/>
            <a:ext cx="9180513" cy="686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D:\MyWork2020_Covid19\งานล่าสุด_สค64\PPT คณิตธุรกิจและบริการ\Source คณิตธุรกิจและบริการ\Unit_2\Unit_2-ทำpp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78455" r="18612" b="3968"/>
          <a:stretch/>
        </p:blipFill>
        <p:spPr bwMode="auto">
          <a:xfrm>
            <a:off x="572623" y="4150568"/>
            <a:ext cx="7599777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D:\MyWork2020_Covid19\งานล่าสุด_สค64\PPT คณิตธุรกิจและบริการ\Source คณิตธุรกิจและบริการ\Unit_2\Unit_2-ทำpp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55274" r="18612" b="32056"/>
          <a:stretch/>
        </p:blipFill>
        <p:spPr bwMode="auto">
          <a:xfrm>
            <a:off x="572623" y="260648"/>
            <a:ext cx="7599777" cy="1867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MyWork2020_Covid19\งานล่าสุด_สค64\PPT คณิตธุรกิจและบริการ\Source คณิตธุรกิจและบริการ\Unit_2\Unit_2-ทำpp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67511" r="18612" b="20339"/>
          <a:stretch/>
        </p:blipFill>
        <p:spPr bwMode="auto">
          <a:xfrm>
            <a:off x="572623" y="2286372"/>
            <a:ext cx="7599777" cy="1790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:\MyWork2020_Covid19\งานล่าสุด_สค64\PPT คณิตธุรกิจและบริการ\Source คณิตธุรกิจและบริการ\Unit_2\Unit_2-ทำppt2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" t="30362" r="60241" b="61680"/>
          <a:stretch/>
        </p:blipFill>
        <p:spPr bwMode="auto">
          <a:xfrm>
            <a:off x="387219" y="2924944"/>
            <a:ext cx="3176669" cy="98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6237288"/>
            <a:ext cx="660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32538"/>
            <a:ext cx="503237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D:\MyWork2020_Covid19\งานล่าสุด_สค64\PPT คณิตธุรกิจและบริการ\Source คณิตธุรกิจและบริการ\Unit_2\Unit_2-ทำppt2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" t="11556" r="8023" b="69637"/>
          <a:stretch/>
        </p:blipFill>
        <p:spPr bwMode="auto">
          <a:xfrm>
            <a:off x="1007336" y="369843"/>
            <a:ext cx="8053662" cy="241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PPT_2020\Animation gif_QQ007\36ee4e85c09f7899c89d422ce89bd737.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" y="404664"/>
            <a:ext cx="1605274" cy="24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D:\MyWork2020_Covid19\งานล่าสุด_สค64\PPT คณิตธุรกิจและบริการ\Source คณิตธุรกิจและบริการ\Unit_2\Unit_2-ทำppt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3" t="38320" r="28527" b="40724"/>
          <a:stretch/>
        </p:blipFill>
        <p:spPr bwMode="auto">
          <a:xfrm>
            <a:off x="1389857" y="3933056"/>
            <a:ext cx="5918447" cy="28117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D:\MyWork2020_Covid19\งานล่าสุด_สค64\PPT คณิตธุรกิจและบริการ\Source คณิตธุรกิจและบริการ\Unit_2\Unit_2-ทำppt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" t="59484" r="8023" b="24139"/>
          <a:stretch/>
        </p:blipFill>
        <p:spPr bwMode="auto">
          <a:xfrm>
            <a:off x="496625" y="1124745"/>
            <a:ext cx="8467863" cy="22075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:\MyWork2020_Covid19\งานล่าสุด_สค64\PPT คณิตธุรกิจและบริการ\Source คณิตธุรกิจและบริการ\Unit_2\Unit_2-ทำppt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" t="76932" r="8023" b="7762"/>
          <a:stretch/>
        </p:blipFill>
        <p:spPr bwMode="auto">
          <a:xfrm>
            <a:off x="496625" y="3742150"/>
            <a:ext cx="8467863" cy="2063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980728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3669333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D:\MyWork2020_Covid19\งานล่าสุด_สค64\PPT คณิตธุรกิจและบริการ\Source คณิตธุรกิจและบริการ\Unit_2\Unit_2-ทำppt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6" t="18964" r="8575" b="69316"/>
          <a:stretch/>
        </p:blipFill>
        <p:spPr bwMode="auto">
          <a:xfrm>
            <a:off x="101904" y="2204864"/>
            <a:ext cx="8934592" cy="17731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D:\MyWork2020_Covid19\งานล่าสุด_สค64\PPT คณิตธุรกิจและบริการ\Source คณิตธุรกิจและบริการ\Unit_2\Unit_2-ทำppt4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t="10892" r="53680" b="82044"/>
          <a:stretch/>
        </p:blipFill>
        <p:spPr bwMode="auto">
          <a:xfrm>
            <a:off x="651778" y="773646"/>
            <a:ext cx="4352270" cy="99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F:\PPT_2020\Animation gif_QQ007\36ee4e85c09f7899c89d422ce89bd737.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6632"/>
            <a:ext cx="134080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D:\MyWork2020_Covid19\งานล่าสุด_สค64\PPT คณิตธุรกิจและบริการ\Source คณิตธุรกิจและบริการ\Unit_2\Unit_2-ทำppt4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5" t="32406" r="21524" b="53535"/>
          <a:stretch/>
        </p:blipFill>
        <p:spPr bwMode="auto">
          <a:xfrm>
            <a:off x="659989" y="4206641"/>
            <a:ext cx="7368395" cy="236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/>
          <a:stretch/>
        </p:blipFill>
        <p:spPr bwMode="auto">
          <a:xfrm>
            <a:off x="-36513" y="-27384"/>
            <a:ext cx="918051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39788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D:\MyWork2020_Covid19\งานล่าสุด_สค64\PPT คณิตธุรกิจและบริการ\Source คณิตธุรกิจและบริการ\Unit_2\Unit_2-ทำppt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2" t="48432" r="13160" b="6761"/>
          <a:stretch/>
        </p:blipFill>
        <p:spPr bwMode="auto">
          <a:xfrm>
            <a:off x="1043608" y="534368"/>
            <a:ext cx="697626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/>
          <a:stretch/>
        </p:blipFill>
        <p:spPr bwMode="auto">
          <a:xfrm>
            <a:off x="-36513" y="-27384"/>
            <a:ext cx="918051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D:\MyWork2020_Covid19\งานล่าสุด_สค64\PPT คณิตธุรกิจและบริการ\Source คณิตธุรกิจและบริการ\Unit_2\Unit_2-ทำppt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t="13070" r="8445" b="66646"/>
          <a:stretch/>
        </p:blipFill>
        <p:spPr bwMode="auto">
          <a:xfrm>
            <a:off x="724734" y="1880862"/>
            <a:ext cx="8151315" cy="2772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839788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/>
          <a:stretch/>
        </p:blipFill>
        <p:spPr bwMode="auto">
          <a:xfrm>
            <a:off x="-36513" y="-27384"/>
            <a:ext cx="918051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1" descr="D:\MyWork2020_Covid19\งานล่าสุด_สค64\PPT คณิตธุรกิจและบริการ\Source คณิตธุรกิจและบริการ\Unit_2\Unit_2-ทำppt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" t="9430" r="51123" b="83282"/>
          <a:stretch/>
        </p:blipFill>
        <p:spPr bwMode="auto">
          <a:xfrm>
            <a:off x="485801" y="673826"/>
            <a:ext cx="4518247" cy="11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D:\MyWork2020_Covid19\งานล่าสุด_สค64\PPT คณิตธุรกิจและบริการ\Source คณิตธุรกิจและบริการ\Unit_2\Unit_2-ทำppt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" t="16718" r="7600" b="63832"/>
          <a:stretch/>
        </p:blipFill>
        <p:spPr bwMode="auto">
          <a:xfrm>
            <a:off x="259400" y="1851879"/>
            <a:ext cx="8633080" cy="28012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PPT_2020\Animation gif_QQ007\36ee4e85c09f7899c89d422ce89bd737.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42" y="44624"/>
            <a:ext cx="1414190" cy="212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D:\MyWork2020_Covid19\งานล่าสุด_สค64\PPT คณิตธุรกิจและบริการ\Source คณิตธุรกิจและบริการ\Unit_2\Unit_2-ทำppt9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1" t="36429" r="19540" b="54057"/>
          <a:stretch/>
        </p:blipFill>
        <p:spPr bwMode="auto">
          <a:xfrm>
            <a:off x="869843" y="4968098"/>
            <a:ext cx="7014525" cy="162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/>
          <a:stretch/>
        </p:blipFill>
        <p:spPr bwMode="auto">
          <a:xfrm>
            <a:off x="-36513" y="-27384"/>
            <a:ext cx="918051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D:\MyWork2020_Covid19\งานล่าสุด_สค64\PPT คณิตธุรกิจและบริการ\Source คณิตธุรกิจและบริการ\Unit_2\Unit_2-ทำppt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" t="51631" r="7600" b="32277"/>
          <a:stretch/>
        </p:blipFill>
        <p:spPr bwMode="auto">
          <a:xfrm>
            <a:off x="179512" y="851410"/>
            <a:ext cx="8831048" cy="2370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807" y="692696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D:\MyWork2020_Covid19\งานล่าสุด_สค64\PPT คณิตธุรกิจและบริการ\Source คณิตธุรกิจและบริการ\Unit_2\Unit_2-ทำppt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" t="71368" r="7600" b="12300"/>
          <a:stretch/>
        </p:blipFill>
        <p:spPr bwMode="auto">
          <a:xfrm>
            <a:off x="179512" y="3759200"/>
            <a:ext cx="8831048" cy="2406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597325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0</Words>
  <Application>Microsoft Office PowerPoint</Application>
  <PresentationFormat>นำเสนอทางหน้าจอ (4:3)</PresentationFormat>
  <Paragraphs>0</Paragraphs>
  <Slides>13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13</vt:i4>
      </vt:variant>
    </vt:vector>
  </HeadingPairs>
  <TitlesOfParts>
    <vt:vector size="18" baseType="lpstr">
      <vt:lpstr>Angsana New</vt:lpstr>
      <vt:lpstr>Arial</vt:lpstr>
      <vt:lpstr>Calibri</vt:lpstr>
      <vt:lpstr>Cordia New</vt:lpstr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Graphics</dc:creator>
  <cp:lastModifiedBy>USER</cp:lastModifiedBy>
  <cp:revision>73</cp:revision>
  <dcterms:created xsi:type="dcterms:W3CDTF">2021-10-11T04:04:01Z</dcterms:created>
  <dcterms:modified xsi:type="dcterms:W3CDTF">2024-10-12T16:45:21Z</dcterms:modified>
</cp:coreProperties>
</file>