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73" r:id="rId6"/>
    <p:sldId id="274" r:id="rId7"/>
    <p:sldId id="263" r:id="rId8"/>
    <p:sldId id="264" r:id="rId9"/>
    <p:sldId id="266" r:id="rId10"/>
    <p:sldId id="267" r:id="rId11"/>
    <p:sldId id="270" r:id="rId12"/>
    <p:sldId id="271" r:id="rId13"/>
    <p:sldId id="272" r:id="rId14"/>
    <p:sldId id="265" r:id="rId15"/>
  </p:sldIdLst>
  <p:sldSz cx="9144000" cy="6858000" type="screen4x3"/>
  <p:notesSz cx="6858000" cy="9144000"/>
  <p:defaultTextStyle>
    <a:defPPr>
      <a:defRPr lang="th-TH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Calibri" pitchFamily="34" charset="0"/>
        <a:ea typeface="+mn-ea"/>
        <a:cs typeface="Angsana New" pitchFamily="18" charset="-34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Calibri" pitchFamily="34" charset="0"/>
        <a:ea typeface="+mn-ea"/>
        <a:cs typeface="Angsana New" pitchFamily="18" charset="-34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Calibri" pitchFamily="34" charset="0"/>
        <a:ea typeface="+mn-ea"/>
        <a:cs typeface="Angsana New" pitchFamily="18" charset="-34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Calibri" pitchFamily="34" charset="0"/>
        <a:ea typeface="+mn-ea"/>
        <a:cs typeface="Angsana New" pitchFamily="18" charset="-34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Calibri" pitchFamily="34" charset="0"/>
        <a:ea typeface="+mn-ea"/>
        <a:cs typeface="Angsana New" pitchFamily="18" charset="-34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Calibri" pitchFamily="34" charset="0"/>
        <a:ea typeface="+mn-ea"/>
        <a:cs typeface="Angsana New" pitchFamily="18" charset="-34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Calibri" pitchFamily="34" charset="0"/>
        <a:ea typeface="+mn-ea"/>
        <a:cs typeface="Angsana New" pitchFamily="18" charset="-34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Calibri" pitchFamily="34" charset="0"/>
        <a:ea typeface="+mn-ea"/>
        <a:cs typeface="Angsana New" pitchFamily="18" charset="-34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Calibri" pitchFamily="34" charset="0"/>
        <a:ea typeface="+mn-ea"/>
        <a:cs typeface="Angsana New" pitchFamily="18" charset="-34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27" autoAdjust="0"/>
    <p:restoredTop sz="94660"/>
  </p:normalViewPr>
  <p:slideViewPr>
    <p:cSldViewPr>
      <p:cViewPr varScale="1">
        <p:scale>
          <a:sx n="70" d="100"/>
          <a:sy n="70" d="100"/>
        </p:scale>
        <p:origin x="167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1CD807-A4BF-4C43-BC5E-9D17FFD4CFFA}" type="datetimeFigureOut">
              <a:rPr lang="th-TH" smtClean="0"/>
              <a:t>12/10/67</a:t>
            </a:fld>
            <a:endParaRPr lang="th-TH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90CF8C-EF90-4702-B100-0DC27C2B889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13853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0CF8C-EF90-4702-B100-0DC27C2B8896}" type="slidenum">
              <a:rPr lang="th-TH" smtClean="0"/>
              <a:t>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83041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F2E4EB-6AC9-4E1C-833A-F2A360DE3AD1}" type="datetimeFigureOut">
              <a:rPr lang="th-TH"/>
              <a:pPr>
                <a:defRPr/>
              </a:pPr>
              <a:t>12/10/67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D60D3-AE11-4F3F-AE32-E8F06CFE1CC4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07016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822EA7-5D40-4436-971A-818CDF6B665A}" type="datetimeFigureOut">
              <a:rPr lang="th-TH"/>
              <a:pPr>
                <a:defRPr/>
              </a:pPr>
              <a:t>12/10/67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2F857E-E882-4D57-93E9-5A3137AD3D8F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12646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EEA5FE-74FE-44EB-B38E-5448FB247318}" type="datetimeFigureOut">
              <a:rPr lang="th-TH"/>
              <a:pPr>
                <a:defRPr/>
              </a:pPr>
              <a:t>12/10/67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2060AC-4A6C-4239-A4F9-9404A03F20CB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681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3DF215-54A2-4E8A-80DF-44E2B8AF3A6D}" type="datetimeFigureOut">
              <a:rPr lang="th-TH"/>
              <a:pPr>
                <a:defRPr/>
              </a:pPr>
              <a:t>12/10/67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8CF5BF-933C-42B1-AEBA-BE3E2C7F9679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76293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86CAB-B693-4E5A-8D75-53D58E189A7C}" type="datetimeFigureOut">
              <a:rPr lang="th-TH"/>
              <a:pPr>
                <a:defRPr/>
              </a:pPr>
              <a:t>12/10/67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CB724-5CCA-4365-B88C-73869DD1C14A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19793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97284-3E73-4FAC-B1A0-EB223BA79A23}" type="datetimeFigureOut">
              <a:rPr lang="th-TH"/>
              <a:pPr>
                <a:defRPr/>
              </a:pPr>
              <a:t>12/10/67</a:t>
            </a:fld>
            <a:endParaRPr lang="th-TH"/>
          </a:p>
        </p:txBody>
      </p:sp>
      <p:sp>
        <p:nvSpPr>
          <p:cNvPr id="6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D9CD84-4BEB-4ED9-AB0B-68D6A4F979A5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07725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1152D9-75FF-443D-97C5-5299D0F818DB}" type="datetimeFigureOut">
              <a:rPr lang="th-TH"/>
              <a:pPr>
                <a:defRPr/>
              </a:pPr>
              <a:t>12/10/67</a:t>
            </a:fld>
            <a:endParaRPr lang="th-TH"/>
          </a:p>
        </p:txBody>
      </p:sp>
      <p:sp>
        <p:nvSpPr>
          <p:cNvPr id="8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45BB0C-F186-4D30-8946-0F3332DC33E5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32072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5C09C4-14E0-43E1-83F1-705F23D590B1}" type="datetimeFigureOut">
              <a:rPr lang="th-TH"/>
              <a:pPr>
                <a:defRPr/>
              </a:pPr>
              <a:t>12/10/67</a:t>
            </a:fld>
            <a:endParaRPr lang="th-TH"/>
          </a:p>
        </p:txBody>
      </p:sp>
      <p:sp>
        <p:nvSpPr>
          <p:cNvPr id="4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A0ADA7-C489-4225-A82E-87D308B9E5C3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75929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84644-ACB5-4A14-970E-42BC8BAE2E90}" type="datetimeFigureOut">
              <a:rPr lang="th-TH"/>
              <a:pPr>
                <a:defRPr/>
              </a:pPr>
              <a:t>12/10/67</a:t>
            </a:fld>
            <a:endParaRPr lang="th-TH"/>
          </a:p>
        </p:txBody>
      </p:sp>
      <p:sp>
        <p:nvSpPr>
          <p:cNvPr id="3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241F95-D363-4666-820B-AEF540A5B688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27623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66D76F-3A3E-4A00-8640-1EF775FDE5D3}" type="datetimeFigureOut">
              <a:rPr lang="th-TH"/>
              <a:pPr>
                <a:defRPr/>
              </a:pPr>
              <a:t>12/10/67</a:t>
            </a:fld>
            <a:endParaRPr lang="th-TH"/>
          </a:p>
        </p:txBody>
      </p:sp>
      <p:sp>
        <p:nvSpPr>
          <p:cNvPr id="6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AE29D-9701-409F-B031-1EF0F3B6AF4B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57995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C149D0-BDAA-4290-90C3-96D2FCC93687}" type="datetimeFigureOut">
              <a:rPr lang="th-TH"/>
              <a:pPr>
                <a:defRPr/>
              </a:pPr>
              <a:t>12/10/67</a:t>
            </a:fld>
            <a:endParaRPr lang="th-TH"/>
          </a:p>
        </p:txBody>
      </p:sp>
      <p:sp>
        <p:nvSpPr>
          <p:cNvPr id="6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63C6CA-3BCD-42AC-A091-CB5ED647E3CF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20283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ตัวแทนชื่อเรื่อง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คลิกเพื่อแก้ไขลักษณะชื่อเรื่องต้นแบบ</a:t>
            </a:r>
          </a:p>
        </p:txBody>
      </p:sp>
      <p:sp>
        <p:nvSpPr>
          <p:cNvPr id="1027" name="ตัวแทนข้อความ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957C3AF-6659-40A8-8963-5815F9E99AE9}" type="datetimeFigureOut">
              <a:rPr lang="th-TH"/>
              <a:pPr>
                <a:defRPr/>
              </a:pPr>
              <a:t>12/10/67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085DC57-6D3C-4657-8A5B-79F5E05C5174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gif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5.png"/><Relationship Id="rId7" Type="http://schemas.openxmlformats.org/officeDocument/2006/relationships/image" Target="../media/image13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3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gif"/><Relationship Id="rId5" Type="http://schemas.openxmlformats.org/officeDocument/2006/relationships/image" Target="../media/image29.jpeg"/><Relationship Id="rId10" Type="http://schemas.openxmlformats.org/officeDocument/2006/relationships/image" Target="../media/image33.gif"/><Relationship Id="rId4" Type="http://schemas.openxmlformats.org/officeDocument/2006/relationships/image" Target="../media/image2.png"/><Relationship Id="rId9" Type="http://schemas.openxmlformats.org/officeDocument/2006/relationships/image" Target="../media/image3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4.jpeg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3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4.jpeg"/><Relationship Id="rId7" Type="http://schemas.openxmlformats.org/officeDocument/2006/relationships/image" Target="../media/image9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3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5.png"/><Relationship Id="rId7" Type="http://schemas.openxmlformats.org/officeDocument/2006/relationships/image" Target="../media/image1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3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5.png"/><Relationship Id="rId7" Type="http://schemas.openxmlformats.org/officeDocument/2006/relationships/image" Target="../media/image9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MyWork2020_Covid19\งานล่าสุด_สค64\PPT คณิตธุรกิจและบริการ\Source คณิตธุรกิจและบริการ\Unit_3\Unit_3-ทำpp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3" b="64107"/>
          <a:stretch/>
        </p:blipFill>
        <p:spPr bwMode="auto">
          <a:xfrm>
            <a:off x="-14062" y="1"/>
            <a:ext cx="9176014" cy="406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2" descr="C:\Animation gif_QQ007\Close_Button_red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6365875"/>
            <a:ext cx="481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5838" y="6319838"/>
            <a:ext cx="50323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D:\MyWork2020_Covid19\งานล่าสุด_สค64\PPT คณิตธุรกิจและบริการ\Source คณิตธุรกิจและบริการ\Unit_3\Unit_3-ทำpp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0" t="36459" r="8579" b="50403"/>
          <a:stretch/>
        </p:blipFill>
        <p:spPr bwMode="auto">
          <a:xfrm>
            <a:off x="740229" y="4548666"/>
            <a:ext cx="7634514" cy="16886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D:\MyWork2020_Covid19\งานล่าสุด_สค64\PPT คณิตธุรกิจและบริการ\abstract-flat-colorful-geometric-shapes-background_144290-24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9"/>
          <a:stretch/>
        </p:blipFill>
        <p:spPr bwMode="auto">
          <a:xfrm>
            <a:off x="-36513" y="-27384"/>
            <a:ext cx="9180513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4" descr="G:\Stock Edition\Animation gif_QQ007\red_home_button.pn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5" y="6223000"/>
            <a:ext cx="65881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663" y="6316663"/>
            <a:ext cx="50323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8725"/>
            <a:ext cx="5032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F:\PPT_2020\Animation gif_QQ007\A+AVES+%2891%29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839788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D:\MyWork2020_Covid19\งานล่าสุด_สค64\PPT คณิตธุรกิจและบริการ\Source คณิตธุรกิจและบริการ\Unit_3\Unit_3-ทำppt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1" t="39676" r="9368" b="2178"/>
          <a:stretch/>
        </p:blipFill>
        <p:spPr bwMode="auto">
          <a:xfrm>
            <a:off x="1171229" y="239291"/>
            <a:ext cx="6497115" cy="65418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D:\MyWork2020_Covid19\งานล่าสุด_สค64\PPT คณิตธุรกิจและบริการ\abstract-flat-colorful-geometric-shapes-background_144290-24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9" b="2721"/>
          <a:stretch/>
        </p:blipFill>
        <p:spPr bwMode="auto">
          <a:xfrm>
            <a:off x="-36513" y="-27384"/>
            <a:ext cx="9180513" cy="686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663" y="6316663"/>
            <a:ext cx="50323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8725"/>
            <a:ext cx="5032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4" descr="G:\Stock Edition\Animation gif_QQ007\red_home_button.pn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5" y="6223000"/>
            <a:ext cx="65881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D:\MyWork2020_Covid19\งานล่าสุด_สค64\PPT คณิตธุรกิจและบริการ\Source คณิตธุรกิจและบริการ\Unit_3\Unit_3-ทำppt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4" r="9497" b="75911"/>
          <a:stretch/>
        </p:blipFill>
        <p:spPr bwMode="auto">
          <a:xfrm>
            <a:off x="257596" y="1167185"/>
            <a:ext cx="8490868" cy="348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9930772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D:\MyWork2020_Covid19\งานล่าสุด_สค64\PPT คณิตธุรกิจและบริการ\abstract-flat-colorful-geometric-shapes-background_144290-24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9"/>
          <a:stretch/>
        </p:blipFill>
        <p:spPr bwMode="auto">
          <a:xfrm>
            <a:off x="-36513" y="-27384"/>
            <a:ext cx="9180513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4" descr="G:\Stock Edition\Animation gif_QQ007\red_home_button.pn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5" y="6223000"/>
            <a:ext cx="65881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663" y="6316663"/>
            <a:ext cx="50323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8725"/>
            <a:ext cx="5032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D:\MyWork2020_Covid19\งานล่าสุด_สค64\PPT คณิตธุรกิจและบริการ\Source คณิตธุรกิจและบริการ\Unit_3\Unit_3-ทำppt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4" t="25016" r="9497" b="61620"/>
          <a:stretch/>
        </p:blipFill>
        <p:spPr bwMode="auto">
          <a:xfrm>
            <a:off x="407962" y="764704"/>
            <a:ext cx="8557592" cy="19491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F:\PPT_2020\Animation gif_QQ007\A+AVES+%2891%29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25" y="484883"/>
            <a:ext cx="841375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D:\MyWork2020_Covid19\งานล่าสุด_สค64\PPT คณิตธุรกิจและบริการ\Source คณิตธุรกิจและบริการ\Unit_3\Unit_3-ทำppt6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3" t="38720" r="17272" b="49565"/>
          <a:stretch/>
        </p:blipFill>
        <p:spPr bwMode="auto">
          <a:xfrm>
            <a:off x="347032" y="3356992"/>
            <a:ext cx="8113400" cy="210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9201584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D:\MyWork2020_Covid19\งานล่าสุด_สค64\PPT คณิตธุรกิจและบริการ\abstract-flat-colorful-geometric-shapes-background_144290-24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9" b="2429"/>
          <a:stretch/>
        </p:blipFill>
        <p:spPr bwMode="auto">
          <a:xfrm>
            <a:off x="-36513" y="-27384"/>
            <a:ext cx="91805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4" descr="G:\Stock Edition\Animation gif_QQ007\red_home_button.pn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5" y="6223000"/>
            <a:ext cx="65881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663" y="6316663"/>
            <a:ext cx="50323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8725"/>
            <a:ext cx="5032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D:\MyWork2020_Covid19\งานล่าสุด_สค64\PPT คณิตธุรกิจและบริการ\Source คณิตธุรกิจและบริการ\Unit_3\Unit_3-ทำppt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4" t="50345" r="9497" b="1474"/>
          <a:stretch/>
        </p:blipFill>
        <p:spPr bwMode="auto">
          <a:xfrm>
            <a:off x="953744" y="332656"/>
            <a:ext cx="7146648" cy="58684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F:\PPT_2020\Animation gif_QQ007\A+AVES+%2891%29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33" y="140941"/>
            <a:ext cx="841375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886809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D:\MyWork2020_Covid19\งานล่าสุด_สค64\PPT คณิตธุรกิจและบริการ\abstract-flat-colorful-geometric-shapes-background_144290-24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9" b="2212"/>
          <a:stretch/>
        </p:blipFill>
        <p:spPr bwMode="auto">
          <a:xfrm>
            <a:off x="-36513" y="-27384"/>
            <a:ext cx="9180513" cy="690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8725"/>
            <a:ext cx="5032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2" descr="C:\Animation gif_QQ007\Close_Button_red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475" y="6381750"/>
            <a:ext cx="48260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D:\MyWork2020_Covid19\งานล่าสุด_สค64\PPT คณิตธุรกิจและบริการ\U1-pic\ปุ่มสิ้นสุด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6308725"/>
            <a:ext cx="3478212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D:\PROGRAMS-2017\Gif Animation PPT\head_arrows_right_animation_clipart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6523038"/>
            <a:ext cx="45720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4" descr="G:\Stock Edition\Animation gif_QQ007\red_home_button.pn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223000"/>
            <a:ext cx="660400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D:\MyWork2020_Covid19\งานล่าสุด_สค64\PPT คณิตธุรกิจและบริการ\Source คณิตธุรกิจและบริการ\Unit_3\Unit_3-ทำppt7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1" t="4039" r="4546" b="37417"/>
          <a:stretch/>
        </p:blipFill>
        <p:spPr bwMode="auto">
          <a:xfrm>
            <a:off x="1331640" y="286017"/>
            <a:ext cx="5972398" cy="587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F:\PPT_2020\Animation gif_QQ007\animated-einstein-image-0003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079" y="12700"/>
            <a:ext cx="809625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F:\PPT_2020\Animation gif_QQ007\animation_scripting.gif"/>
          <p:cNvPicPr>
            <a:picLocks noChangeAspect="1" noChangeArrowheads="1" noCrop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-315416"/>
            <a:ext cx="3056831" cy="2292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D:\MyWork2020_Covid19\งานล่าสุด_สค64\PPT คณิตธุรกิจและบริการ\abstract-flat-colorful-geometric-shapes-background_144290-24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9" b="2721"/>
          <a:stretch/>
        </p:blipFill>
        <p:spPr bwMode="auto">
          <a:xfrm>
            <a:off x="-36513" y="-27384"/>
            <a:ext cx="9180513" cy="686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4" descr="G:\Stock Edition\Animation gif_QQ007\red_home_button.pn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5" y="6223000"/>
            <a:ext cx="65881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663" y="6316663"/>
            <a:ext cx="50323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8725"/>
            <a:ext cx="5032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D:\MyWork2020_Covid19\งานล่าสุด_สค64\PPT คณิตธุรกิจและบริการ\Source คณิตธุรกิจและบริการ\Unit_3\Unit_3-ทำppt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7" t="64769" r="7652" b="23410"/>
          <a:stretch/>
        </p:blipFill>
        <p:spPr bwMode="auto">
          <a:xfrm>
            <a:off x="510382" y="2132856"/>
            <a:ext cx="8092281" cy="15973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:\MyWork2020_Covid19\งานล่าสุด_สค64\PPT คณิตธุรกิจและบริการ\Source คณิตธุรกิจและบริการ\Unit_3\Unit_3-ทำppt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8" t="49823" r="42745" b="35232"/>
          <a:stretch/>
        </p:blipFill>
        <p:spPr bwMode="auto">
          <a:xfrm>
            <a:off x="539552" y="116632"/>
            <a:ext cx="4397828" cy="1920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:\MyWork2020_Covid19\งานล่าสุด_สค64\PPT คณิตธุรกิจและบริการ\Source คณิตธุรกิจและบริการ\Unit_3\Unit_3-ทำppt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7" t="75851" r="7652" b="6922"/>
          <a:stretch/>
        </p:blipFill>
        <p:spPr bwMode="auto">
          <a:xfrm>
            <a:off x="510382" y="3861048"/>
            <a:ext cx="8092281" cy="23276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D:\MyWork2020_Covid19\งานล่าสุด_สค64\PPT คณิตธุรกิจและบริการ\abstract-flat-colorful-geometric-shapes-background_144290-24.jpg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9" b="2429"/>
          <a:stretch/>
        </p:blipFill>
        <p:spPr bwMode="auto">
          <a:xfrm>
            <a:off x="-36513" y="-27384"/>
            <a:ext cx="91805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4" descr="G:\Stock Edition\Animation gif_QQ007\red_home_button.pn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413" y="6237288"/>
            <a:ext cx="6604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663" y="6332538"/>
            <a:ext cx="503237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8725"/>
            <a:ext cx="5032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F:\PPT_2020\Animation gif_QQ007\36ee4e85c09f7899c89d422ce89bd737.gif"/>
          <p:cNvPicPr>
            <a:picLocks noChangeAspect="1" noChangeArrowheads="1" noCrop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" y="404664"/>
            <a:ext cx="1605274" cy="24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D:\MyWork2020_Covid19\งานล่าสุด_สค64\PPT คณิตธุรกิจและบริการ\Source คณิตธุรกิจและบริการ\Unit_3\Unit_3-ทำppt2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7" t="13222" r="8014" b="59077"/>
          <a:stretch/>
        </p:blipFill>
        <p:spPr bwMode="auto">
          <a:xfrm>
            <a:off x="1475656" y="104873"/>
            <a:ext cx="5976664" cy="274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D:\MyWork2020_Covid19\งานล่าสุด_สค64\PPT คณิตธุรกิจและบริการ\Source คณิตธุรกิจและบริการ\Unit_3\Unit_3-ทำppt2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7" t="42641" r="8014" b="14423"/>
          <a:stretch/>
        </p:blipFill>
        <p:spPr bwMode="auto">
          <a:xfrm>
            <a:off x="1874755" y="2838322"/>
            <a:ext cx="5577565" cy="39750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D:\MyWork2020_Covid19\งานล่าสุด_สค64\PPT คณิตธุรกิจและบริการ\abstract-flat-colorful-geometric-shapes-background_144290-24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9" b="2429"/>
          <a:stretch/>
        </p:blipFill>
        <p:spPr bwMode="auto">
          <a:xfrm>
            <a:off x="-36513" y="-27384"/>
            <a:ext cx="91805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4" descr="G:\Stock Edition\Animation gif_QQ007\red_home_button.pn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5" y="6223000"/>
            <a:ext cx="65881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663" y="6316663"/>
            <a:ext cx="50323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8725"/>
            <a:ext cx="5032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D:\MyWork2020_Covid19\งานล่าสุด_สค64\PPT คณิตธุรกิจและบริการ\Source คณิตธุรกิจและบริการ\Unit_3\Unit_3-ทำppt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1" t="1857" r="8811" b="61662"/>
          <a:stretch/>
        </p:blipFill>
        <p:spPr bwMode="auto">
          <a:xfrm>
            <a:off x="628759" y="923301"/>
            <a:ext cx="7975689" cy="49539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F:\PPT_2020\Animation gif_QQ007\A+AVES+%2891%29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764704"/>
            <a:ext cx="841375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D:\MyWork2020_Covid19\งานล่าสุด_สค64\PPT คณิตธุรกิจและบริการ\abstract-flat-colorful-geometric-shapes-background_144290-24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9" b="2429"/>
          <a:stretch/>
        </p:blipFill>
        <p:spPr bwMode="auto">
          <a:xfrm>
            <a:off x="-36513" y="-27384"/>
            <a:ext cx="91805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MyWork2020_Covid19\งานล่าสุด_สค64\PPT คณิตธุรกิจและบริการ\Source คณิตธุรกิจและบริการ\Unit_3\Unit_3-ทำppt3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9FF"/>
              </a:clrFrom>
              <a:clrTo>
                <a:srgbClr val="FFF9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6" t="41062" r="21007" b="51431"/>
          <a:stretch/>
        </p:blipFill>
        <p:spPr bwMode="auto">
          <a:xfrm>
            <a:off x="1142656" y="423557"/>
            <a:ext cx="6056430" cy="917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4" descr="G:\Stock Edition\Animation gif_QQ007\red_home_button.pn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5" y="6223000"/>
            <a:ext cx="65881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663" y="6316663"/>
            <a:ext cx="50323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8725"/>
            <a:ext cx="5032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F:\PPT_2020\Animation gif_QQ007\36ee4e85c09f7899c89d422ce89bd737.gif"/>
          <p:cNvPicPr>
            <a:picLocks noChangeAspect="1" noChangeArrowheads="1" noCrop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260648"/>
            <a:ext cx="1605274" cy="24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D:\MyWork2020_Covid19\งานล่าสุด_สค64\PPT คณิตธุรกิจและบริการ\Source คณิตธุรกิจและบริการ\Unit_3\Unit_3-ทำppt3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6" t="48569" r="9023" b="29928"/>
          <a:stretch/>
        </p:blipFill>
        <p:spPr bwMode="auto">
          <a:xfrm>
            <a:off x="323528" y="2748856"/>
            <a:ext cx="8456988" cy="31284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4273625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D:\MyWork2020_Covid19\งานล่าสุด_สค64\PPT คณิตธุรกิจและบริการ\abstract-flat-colorful-geometric-shapes-background_144290-24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9" b="2429"/>
          <a:stretch/>
        </p:blipFill>
        <p:spPr bwMode="auto">
          <a:xfrm>
            <a:off x="-36513" y="-27384"/>
            <a:ext cx="91805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4" descr="G:\Stock Edition\Animation gif_QQ007\red_home_button.pn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5" y="6223000"/>
            <a:ext cx="65881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663" y="6316663"/>
            <a:ext cx="50323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8725"/>
            <a:ext cx="5032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D:\MyWork2020_Covid19\งานล่าสุด_สค64\PPT คณิตธุรกิจและบริการ\Source คณิตธุรกิจและบริการ\Unit_3\Unit_3-ทำppt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6" t="70383" r="9023" b="6109"/>
          <a:stretch/>
        </p:blipFill>
        <p:spPr bwMode="auto">
          <a:xfrm>
            <a:off x="630092" y="1628800"/>
            <a:ext cx="8190380" cy="33123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F:\PPT_2020\Animation gif_QQ007\A+AVES+%2891%29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484784"/>
            <a:ext cx="841375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5049854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D:\MyWork2020_Covid19\งานล่าสุด_สค64\PPT คณิตธุรกิจและบริการ\abstract-flat-colorful-geometric-shapes-background_144290-24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9" b="2429"/>
          <a:stretch/>
        </p:blipFill>
        <p:spPr bwMode="auto">
          <a:xfrm>
            <a:off x="-36513" y="-27384"/>
            <a:ext cx="918051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4" descr="G:\Stock Edition\Animation gif_QQ007\red_home_button.pn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5" y="6223000"/>
            <a:ext cx="65881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663" y="6316663"/>
            <a:ext cx="50323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8725"/>
            <a:ext cx="5032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D:\MyWork2020_Covid19\งานล่าสุด_สค64\PPT คณิตธุรกิจและบริการ\Source คณิตธุรกิจและบริการ\Unit_3\Unit_3-ทำppt4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0" t="1973" r="35218" b="88024"/>
          <a:stretch/>
        </p:blipFill>
        <p:spPr bwMode="auto">
          <a:xfrm>
            <a:off x="633890" y="188640"/>
            <a:ext cx="5306262" cy="1238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:\MyWork2020_Covid19\งานล่าสุด_สค64\PPT คณิตธุรกิจและบริการ\Source คณิตธุรกิจและบริการ\Unit_3\Unit_3-ทำppt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6" t="11723" r="9731" b="72350"/>
          <a:stretch/>
        </p:blipFill>
        <p:spPr bwMode="auto">
          <a:xfrm>
            <a:off x="565276" y="1539627"/>
            <a:ext cx="7967164" cy="21774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:\MyWork2020_Covid19\งานล่าสุด_สค64\PPT คณิตธุรกิจและบริการ\Source คณิตธุรกิจและบริการ\Unit_3\Unit_3-ทำppt4.jp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6" t="28189" r="9731" b="50345"/>
          <a:stretch/>
        </p:blipFill>
        <p:spPr bwMode="auto">
          <a:xfrm>
            <a:off x="683568" y="3861047"/>
            <a:ext cx="7358410" cy="2710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F:\PPT_2020\Animation gif_QQ007\36ee4e85c09f7899c89d422ce89bd737.gif"/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44624"/>
            <a:ext cx="1152128" cy="1732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MyWork2020_Covid19\งานล่าสุด_สค64\PPT คณิตธุรกิจและบริการ\abstract-flat-colorful-geometric-shapes-background_144290-24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9"/>
          <a:stretch/>
        </p:blipFill>
        <p:spPr bwMode="auto">
          <a:xfrm>
            <a:off x="-36513" y="-27384"/>
            <a:ext cx="9180513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4" descr="G:\Stock Edition\Animation gif_QQ007\red_home_button.pn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5" y="6223000"/>
            <a:ext cx="65881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663" y="6316663"/>
            <a:ext cx="50323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8725"/>
            <a:ext cx="5032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D:\MyWork2020_Covid19\งานล่าสุด_สค64\PPT คณิตธุรกิจและบริการ\Source คณิตธุรกิจและบริการ\Unit_3\Unit_3-ทำppt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6" t="53320" r="9731" b="2663"/>
          <a:stretch/>
        </p:blipFill>
        <p:spPr bwMode="auto">
          <a:xfrm>
            <a:off x="831412" y="476672"/>
            <a:ext cx="7340988" cy="55446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F:\PPT_2020\Animation gif_QQ007\A+AVES+%2891%29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12" y="404664"/>
            <a:ext cx="839788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MyWork2020_Covid19\งานล่าสุด_สค64\PPT คณิตธุรกิจและบริการ\abstract-flat-colorful-geometric-shapes-background_144290-24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9"/>
          <a:stretch/>
        </p:blipFill>
        <p:spPr bwMode="auto">
          <a:xfrm>
            <a:off x="-36513" y="-27384"/>
            <a:ext cx="9180513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4" descr="G:\Stock Edition\Animation gif_QQ007\red_home_button.pn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5" y="6223000"/>
            <a:ext cx="658813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2" descr="G:\Stock Edition\Animation gif_QQ007\Left_Blue_Arrow_clip_art_small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663" y="6316663"/>
            <a:ext cx="50323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2" descr="G:\Stock Edition\Animation gif_QQ007\Left_Blue_Arrow_clip_art_small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8725"/>
            <a:ext cx="5032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D:\MyWork2020_Covid19\งานล่าสุด_สค64\PPT คณิตธุรกิจและบริการ\Source คณิตธุรกิจและบริการ\Unit_3\Unit_3-ทำppt5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4" t="1145" r="16638" b="92260"/>
          <a:stretch/>
        </p:blipFill>
        <p:spPr bwMode="auto">
          <a:xfrm>
            <a:off x="469702" y="353218"/>
            <a:ext cx="6324600" cy="77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:\PPT_2020\Animation gif_QQ007\36ee4e85c09f7899c89d422ce89bd737.gif"/>
          <p:cNvPicPr>
            <a:picLocks noChangeAspect="1" noChangeArrowheads="1" noCrop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4" y="116632"/>
            <a:ext cx="1053489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D:\MyWork2020_Covid19\งานล่าสุด_สค64\PPT คณิตธุรกิจและบริการ\Source คณิตธุรกิจและบริการ\Unit_3\Unit_3-ทำppt5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8" t="7985" r="8998" b="81595"/>
          <a:stretch/>
        </p:blipFill>
        <p:spPr bwMode="auto">
          <a:xfrm>
            <a:off x="592296" y="1700808"/>
            <a:ext cx="8084160" cy="14401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:\MyWork2020_Covid19\งานล่าสุด_สค64\PPT คณิตธุรกิจและบริการ\Source คณิตธุรกิจและบริการ\Unit_3\Unit_3-ทำppt5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8" t="19387" r="6536" b="61227"/>
          <a:stretch/>
        </p:blipFill>
        <p:spPr bwMode="auto">
          <a:xfrm>
            <a:off x="611560" y="3356992"/>
            <a:ext cx="8064896" cy="2595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1</Words>
  <Application>Microsoft Office PowerPoint</Application>
  <PresentationFormat>นำเสนอทางหน้าจอ (4:3)</PresentationFormat>
  <Paragraphs>1</Paragraphs>
  <Slides>14</Slides>
  <Notes>1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4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14</vt:i4>
      </vt:variant>
    </vt:vector>
  </HeadingPairs>
  <TitlesOfParts>
    <vt:vector size="19" baseType="lpstr">
      <vt:lpstr>Angsana New</vt:lpstr>
      <vt:lpstr>Arial</vt:lpstr>
      <vt:lpstr>Calibri</vt:lpstr>
      <vt:lpstr>Cordia New</vt:lpstr>
      <vt:lpstr>ชุดรูปแบบของ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Graphics</dc:creator>
  <cp:lastModifiedBy>USER</cp:lastModifiedBy>
  <cp:revision>100</cp:revision>
  <dcterms:created xsi:type="dcterms:W3CDTF">2021-10-11T04:04:01Z</dcterms:created>
  <dcterms:modified xsi:type="dcterms:W3CDTF">2024-10-12T16:45:44Z</dcterms:modified>
</cp:coreProperties>
</file>