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73" r:id="rId6"/>
    <p:sldId id="274" r:id="rId7"/>
    <p:sldId id="263" r:id="rId8"/>
    <p:sldId id="264" r:id="rId9"/>
    <p:sldId id="266" r:id="rId10"/>
    <p:sldId id="267" r:id="rId11"/>
    <p:sldId id="270" r:id="rId12"/>
    <p:sldId id="271" r:id="rId13"/>
    <p:sldId id="272" r:id="rId14"/>
    <p:sldId id="275" r:id="rId15"/>
    <p:sldId id="265" r:id="rId16"/>
  </p:sldIdLst>
  <p:sldSz cx="9144000" cy="6858000" type="screen4x3"/>
  <p:notesSz cx="6858000" cy="9144000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27" autoAdjust="0"/>
    <p:restoredTop sz="94660"/>
  </p:normalViewPr>
  <p:slideViewPr>
    <p:cSldViewPr>
      <p:cViewPr varScale="1">
        <p:scale>
          <a:sx n="70" d="100"/>
          <a:sy n="70" d="100"/>
        </p:scale>
        <p:origin x="167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CD807-A4BF-4C43-BC5E-9D17FFD4CFFA}" type="datetimeFigureOut">
              <a:rPr lang="th-TH" smtClean="0"/>
              <a:t>12/10/67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0CF8C-EF90-4702-B100-0DC27C2B889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13853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0CF8C-EF90-4702-B100-0DC27C2B8896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83041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2E4EB-6AC9-4E1C-833A-F2A360DE3AD1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D60D3-AE11-4F3F-AE32-E8F06CFE1CC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07016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22EA7-5D40-4436-971A-818CDF6B665A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F857E-E882-4D57-93E9-5A3137AD3D8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1264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EA5FE-74FE-44EB-B38E-5448FB247318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060AC-4A6C-4239-A4F9-9404A03F20C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681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DF215-54A2-4E8A-80DF-44E2B8AF3A6D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CF5BF-933C-42B1-AEBA-BE3E2C7F967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76293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86CAB-B693-4E5A-8D75-53D58E189A7C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CB724-5CCA-4365-B88C-73869DD1C14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9793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97284-3E73-4FAC-B1A0-EB223BA79A23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9CD84-4BEB-4ED9-AB0B-68D6A4F979A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07725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152D9-75FF-443D-97C5-5299D0F818DB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8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5BB0C-F186-4D30-8946-0F3332DC33E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32072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C09C4-14E0-43E1-83F1-705F23D590B1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4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0ADA7-C489-4225-A82E-87D308B9E5C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5929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84644-ACB5-4A14-970E-42BC8BAE2E90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3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41F95-D363-4666-820B-AEF540A5B68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27623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6D76F-3A3E-4A00-8640-1EF775FDE5D3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AE29D-9701-409F-B031-1EF0F3B6AF4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57995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149D0-BDAA-4290-90C3-96D2FCC93687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3C6CA-3BCD-42AC-A091-CB5ED647E3C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20283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ตัวแทน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1027" name="ตัวแทน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57C3AF-6659-40A8-8963-5815F9E99AE9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085DC57-6D3C-4657-8A5B-79F5E05C517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.png"/><Relationship Id="rId7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5.png"/><Relationship Id="rId7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gif"/><Relationship Id="rId5" Type="http://schemas.openxmlformats.org/officeDocument/2006/relationships/image" Target="../media/image25.jpeg"/><Relationship Id="rId10" Type="http://schemas.openxmlformats.org/officeDocument/2006/relationships/image" Target="../media/image29.gif"/><Relationship Id="rId4" Type="http://schemas.openxmlformats.org/officeDocument/2006/relationships/image" Target="../media/image2.png"/><Relationship Id="rId9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8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3.gif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D:\MyWork2020_Covid19\งานล่าสุด_สค64\PPT คณิตธุรกิจและบริการ\Source คณิตธุรกิจและบริการ\Unit_4\Unit_4-ทำpp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" t="42790" r="8750" b="45990"/>
          <a:stretch/>
        </p:blipFill>
        <p:spPr bwMode="auto">
          <a:xfrm>
            <a:off x="819150" y="3573016"/>
            <a:ext cx="7524750" cy="143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MyWork2020_Covid19\งานล่าสุด_สค64\PPT คณิตธุรกิจและบริการ\Source คณิตธุรกิจและบริการ\Unit_4\Unit_4-ทำpp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3" b="64200"/>
          <a:stretch/>
        </p:blipFill>
        <p:spPr bwMode="auto">
          <a:xfrm>
            <a:off x="0" y="5730"/>
            <a:ext cx="9144000" cy="357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2" descr="C:\Animation gif_QQ007\Close_Button_red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6365875"/>
            <a:ext cx="481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838" y="6319838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MyWork2020_Covid19\งานล่าสุด_สค64\PPT คณิตธุรกิจและบริการ\Source คณิตธุรกิจและบริการ\Unit_4\Unit_4-ทำpp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" t="55432" r="8750" b="31926"/>
          <a:stretch/>
        </p:blipFill>
        <p:spPr bwMode="auto">
          <a:xfrm>
            <a:off x="819150" y="5192266"/>
            <a:ext cx="752475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MyWork2020_Covid19\งานล่าสุด_สค64\PPT คณิตธุรกิจและบริการ\Source คณิตธุรกิจและบริการ\Unit_4\Unit_4-ทำppt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5" t="10791" r="7805" b="39257"/>
          <a:stretch/>
        </p:blipFill>
        <p:spPr bwMode="auto">
          <a:xfrm>
            <a:off x="715921" y="188640"/>
            <a:ext cx="7744511" cy="6421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39788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721"/>
          <a:stretch/>
        </p:blipFill>
        <p:spPr bwMode="auto">
          <a:xfrm>
            <a:off x="-1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D:\MyWork2020_Covid19\งานล่าสุด_สค64\PPT คณิตธุรกิจและบริการ\Source คณิตธุรกิจและบริการ\Unit_4\Unit_4-ทำppt13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 t="12067" r="53251" b="80825"/>
          <a:stretch/>
        </p:blipFill>
        <p:spPr bwMode="auto">
          <a:xfrm>
            <a:off x="294078" y="426886"/>
            <a:ext cx="3701858" cy="84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:\MyWork2020_Covid19\งานล่าสุด_สค64\PPT คณิตธุรกิจและบริการ\Source คณิตธุรกิจและบริการ\Unit_4\Unit_4-ทำppt1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3" t="20129" r="9465" b="41226"/>
          <a:stretch/>
        </p:blipFill>
        <p:spPr bwMode="auto">
          <a:xfrm>
            <a:off x="920948" y="1340768"/>
            <a:ext cx="7251452" cy="4810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:\PPT_2020\Animation gif_QQ007\36ee4e85c09f7899c89d422ce89bd737.gif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95" y="90849"/>
            <a:ext cx="1308827" cy="196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930772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/>
          <a:stretch/>
        </p:blipFill>
        <p:spPr bwMode="auto">
          <a:xfrm>
            <a:off x="-36513" y="-27384"/>
            <a:ext cx="918051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MyWork2020_Covid19\งานล่าสุด_สค64\PPT คณิตธุรกิจและบริการ\Source คณิตธุรกิจและบริการ\Unit_4\Unit_4-ทำppt1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9" t="60110" r="9466" b="15578"/>
          <a:stretch/>
        </p:blipFill>
        <p:spPr bwMode="auto">
          <a:xfrm>
            <a:off x="520165" y="2223751"/>
            <a:ext cx="8156291" cy="34374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33" y="1869133"/>
            <a:ext cx="8413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20158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33" y="140941"/>
            <a:ext cx="8413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D:\MyWork2020_Covid19\งานล่าสุด_สค64\PPT คณิตธุรกิจและบริการ\Source คณิตธุรกิจและบริการ\Unit_4\Unit_4-ทำppt1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2" t="11580" r="9966" b="52651"/>
          <a:stretch/>
        </p:blipFill>
        <p:spPr bwMode="auto">
          <a:xfrm>
            <a:off x="1259632" y="252882"/>
            <a:ext cx="6408712" cy="39852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MyWork2020_Covid19\งานล่าสุด_สค64\PPT คณิตธุรกิจและบริการ\Source คณิตธุรกิจและบริการ\Unit_4\Unit_4-ทำppt1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2" t="48913" r="9966" b="29537"/>
          <a:stretch/>
        </p:blipFill>
        <p:spPr bwMode="auto">
          <a:xfrm>
            <a:off x="1259632" y="4365104"/>
            <a:ext cx="6408712" cy="24010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86809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7" y="4077072"/>
            <a:ext cx="8413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D:\MyWork2020_Covid19\งานล่าสุด_สค64\PPT คณิตธุรกิจและบริการ\Source คณิตธุรกิจและบริการ\Unit_4\Unit_4-ทำppt1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10829" r="24073" b="66718"/>
          <a:stretch/>
        </p:blipFill>
        <p:spPr bwMode="auto">
          <a:xfrm>
            <a:off x="1269679" y="260648"/>
            <a:ext cx="6568127" cy="3384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MyWork2020_Covid19\งานล่าสุด_สค64\PPT คณิตธุรกิจและบริการ\Source คณิตธุรกิจและบริการ\Unit_4\Unit_4-ทำppt15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0" t="34989" r="10366" b="51025"/>
          <a:stretch/>
        </p:blipFill>
        <p:spPr bwMode="auto">
          <a:xfrm>
            <a:off x="760543" y="4149080"/>
            <a:ext cx="7771897" cy="202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20093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212"/>
          <a:stretch/>
        </p:blipFill>
        <p:spPr bwMode="auto">
          <a:xfrm>
            <a:off x="-36513" y="-27384"/>
            <a:ext cx="9180513" cy="690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" descr="C:\Animation gif_QQ007\Close_Button_red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475" y="6381750"/>
            <a:ext cx="4826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D:\MyWork2020_Covid19\งานล่าสุด_สค64\PPT คณิตธุรกิจและบริการ\U1-pic\ปุ่มสิ้นสุด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6308725"/>
            <a:ext cx="34782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PROGRAMS-2017\Gif Animation PPT\head_arrows_right_animation_clipart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6523038"/>
            <a:ext cx="4572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23000"/>
            <a:ext cx="6604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D:\MyWork2020_Covid19\งานล่าสุด_สค64\PPT คณิตธุรกิจและบริการ\Source คณิตธุรกิจและบริการ\Unit_4\Unit_4-ทำppt19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2" t="6398" r="9299" b="48821"/>
          <a:stretch/>
        </p:blipFill>
        <p:spPr bwMode="auto">
          <a:xfrm>
            <a:off x="710584" y="476474"/>
            <a:ext cx="736475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F:\PPT_2020\Animation gif_QQ007\animated-einstein-image-0003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0962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F:\PPT_2020\Animation gif_QQ007\animation_scripting.gif"/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757" y="-27384"/>
            <a:ext cx="3056831" cy="229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721"/>
          <a:stretch/>
        </p:blipFill>
        <p:spPr bwMode="auto">
          <a:xfrm>
            <a:off x="-36513" y="-27384"/>
            <a:ext cx="9180513" cy="686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MyWork2020_Covid19\งานล่าสุด_สค64\PPT คณิตธุรกิจและบริการ\Source คณิตธุรกิจและบริการ\Unit_4\Unit_4-ทำpp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" t="67396" r="8750" b="20082"/>
          <a:stretch/>
        </p:blipFill>
        <p:spPr bwMode="auto">
          <a:xfrm>
            <a:off x="251520" y="547935"/>
            <a:ext cx="8665128" cy="1846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D:\MyWork2020_Covid19\งานล่าสุด_สค64\PPT คณิตธุรกิจและบริการ\Source คณิตธุรกิจและบริการ\Unit_4\Unit_4-ทำpp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" t="79118" r="8854" b="3800"/>
          <a:stretch/>
        </p:blipFill>
        <p:spPr bwMode="auto">
          <a:xfrm>
            <a:off x="251520" y="2924944"/>
            <a:ext cx="8665128" cy="2519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3" y="6237288"/>
            <a:ext cx="660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32538"/>
            <a:ext cx="503237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F:\PPT_2020\Animation gif_QQ007\36ee4e85c09f7899c89d422ce89bd737.gif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" y="404664"/>
            <a:ext cx="1605274" cy="24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D:\MyWork2020_Covid19\งานล่าสุด_สค64\PPT คณิตธุรกิจและบริการ\Source คณิตธุรกิจและบริการ\Unit_4\Unit_4-ทำppt2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8" t="12006" r="9501" b="55110"/>
          <a:stretch/>
        </p:blipFill>
        <p:spPr bwMode="auto">
          <a:xfrm>
            <a:off x="1619672" y="-27384"/>
            <a:ext cx="6156425" cy="348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MyWork2020_Covid19\งานล่าสุด_สค64\PPT คณิตธุรกิจและบริการ\Source คณิตธุรกิจและบริการ\Unit_4\Unit_4-ทำppt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44890" r="27658" b="33869"/>
          <a:stretch/>
        </p:blipFill>
        <p:spPr bwMode="auto">
          <a:xfrm>
            <a:off x="2483768" y="3483541"/>
            <a:ext cx="4783549" cy="22497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:\MyWork2020_Covid19\งานล่าสุด_สค64\PPT คณิตธุรกิจและบริการ\Source คณิตธุรกิจและบริการ\Unit_4\Unit_4-ทำppt2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0" t="66212" r="36224" b="24570"/>
          <a:stretch/>
        </p:blipFill>
        <p:spPr bwMode="auto">
          <a:xfrm>
            <a:off x="3449563" y="5789035"/>
            <a:ext cx="3354685" cy="10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D:\MyWork2020_Covid19\งานล่าสุด_สค64\PPT คณิตธุรกิจและบริการ\Source คณิตธุรกิจและบริการ\Unit_4\Unit_4-ทำppt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5" t="14436" r="9254" b="52626"/>
          <a:stretch/>
        </p:blipFill>
        <p:spPr bwMode="auto">
          <a:xfrm>
            <a:off x="620686" y="1641241"/>
            <a:ext cx="7983762" cy="4524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D:\MyWork2020_Covid19\งานล่าสุด_สค64\PPT คณิตธุรกิจและบริการ\Source คณิตธุรกิจและบริการ\Unit_4\Unit_4-ทำppt3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5" t="4384" r="49964" b="87910"/>
          <a:stretch/>
        </p:blipFill>
        <p:spPr bwMode="auto">
          <a:xfrm>
            <a:off x="652127" y="354336"/>
            <a:ext cx="3991881" cy="105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:\PPT_2020\Animation gif_QQ007\36ee4e85c09f7899c89d422ce89bd737.gif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95" y="18841"/>
            <a:ext cx="1308827" cy="196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D:\MyWork2020_Covid19\งานล่าสุด_สค64\PPT คณิตธุรกิจและบริการ\Source คณิตธุรกิจและบริการ\Unit_4\Unit_4-ทำppt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8" t="48130" r="9201" b="16437"/>
          <a:stretch/>
        </p:blipFill>
        <p:spPr bwMode="auto">
          <a:xfrm>
            <a:off x="323528" y="936441"/>
            <a:ext cx="8538716" cy="5228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12949"/>
            <a:ext cx="8413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27362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MyWork2020_Covid19\งานล่าสุด_สค64\PPT คณิตธุรกิจและบริการ\Source คณิตธุรกิจและบริการ\Unit_4\Unit_4-ทำppt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7" t="14128" r="8856" b="59340"/>
          <a:stretch/>
        </p:blipFill>
        <p:spPr bwMode="auto">
          <a:xfrm>
            <a:off x="598100" y="1988840"/>
            <a:ext cx="7790324" cy="3528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1196752"/>
            <a:ext cx="8413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04985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D:\MyWork2020_Covid19\งานล่าสุด_สค64\PPT คณิตธุรกิจและบริการ\Source คณิตธุรกิจและบริการ\Unit_4\Unit_4-ทำppt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7" t="41633" r="8856" b="14932"/>
          <a:stretch/>
        </p:blipFill>
        <p:spPr bwMode="auto">
          <a:xfrm>
            <a:off x="814124" y="404664"/>
            <a:ext cx="7790324" cy="5776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413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/>
          <a:stretch/>
        </p:blipFill>
        <p:spPr bwMode="auto">
          <a:xfrm>
            <a:off x="-36513" y="-27384"/>
            <a:ext cx="918051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8640"/>
            <a:ext cx="839788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 descr="D:\MyWork2020_Covid19\งานล่าสุด_สค64\PPT คณิตธุรกิจและบริการ\Source คณิตธุรกิจและบริการ\Unit_4\Unit_4-ทำppt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0" t="11846" r="9471" b="39087"/>
          <a:stretch/>
        </p:blipFill>
        <p:spPr bwMode="auto">
          <a:xfrm>
            <a:off x="844383" y="332656"/>
            <a:ext cx="7400026" cy="62630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/>
          <a:stretch/>
        </p:blipFill>
        <p:spPr bwMode="auto">
          <a:xfrm>
            <a:off x="-36513" y="-27384"/>
            <a:ext cx="918051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12" y="665471"/>
            <a:ext cx="839788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83" y="980728"/>
            <a:ext cx="839788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MyWork2020_Covid19\งานล่าสุด_สค64\PPT คณิตธุรกิจและบริการ\Source คณิตธุรกิจและบริการ\Unit_4\Unit_4-ทำppt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0" t="61993" r="9471" b="7589"/>
          <a:stretch/>
        </p:blipFill>
        <p:spPr bwMode="auto">
          <a:xfrm>
            <a:off x="1058770" y="1124744"/>
            <a:ext cx="7400026" cy="38826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</Words>
  <Application>Microsoft Office PowerPoint</Application>
  <PresentationFormat>นำเสนอทางหน้าจอ (4:3)</PresentationFormat>
  <Paragraphs>1</Paragraphs>
  <Slides>15</Slides>
  <Notes>1</Notes>
  <HiddenSlides>1</HiddenSlides>
  <MMClips>0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15</vt:i4>
      </vt:variant>
    </vt:vector>
  </HeadingPairs>
  <TitlesOfParts>
    <vt:vector size="20" baseType="lpstr">
      <vt:lpstr>Angsana New</vt:lpstr>
      <vt:lpstr>Arial</vt:lpstr>
      <vt:lpstr>Calibri</vt:lpstr>
      <vt:lpstr>Cordia New</vt:lpstr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Graphics</dc:creator>
  <cp:lastModifiedBy>USER</cp:lastModifiedBy>
  <cp:revision>128</cp:revision>
  <dcterms:created xsi:type="dcterms:W3CDTF">2021-10-11T04:04:01Z</dcterms:created>
  <dcterms:modified xsi:type="dcterms:W3CDTF">2024-10-12T16:46:09Z</dcterms:modified>
</cp:coreProperties>
</file>