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3" r:id="rId6"/>
    <p:sldId id="274" r:id="rId7"/>
    <p:sldId id="263" r:id="rId8"/>
    <p:sldId id="266" r:id="rId9"/>
    <p:sldId id="267" r:id="rId10"/>
    <p:sldId id="270" r:id="rId11"/>
    <p:sldId id="271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65" r:id="rId22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4660"/>
  </p:normalViewPr>
  <p:slideViewPr>
    <p:cSldViewPr>
      <p:cViewPr varScale="1">
        <p:scale>
          <a:sx n="70" d="100"/>
          <a:sy n="70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CD807-A4BF-4C43-BC5E-9D17FFD4CFFA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CF8C-EF90-4702-B100-0DC27C2B889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385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0CF8C-EF90-4702-B100-0DC27C2B8896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304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E4EB-6AC9-4E1C-833A-F2A360DE3AD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60D3-AE11-4F3F-AE32-E8F06CFE1C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701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2EA7-5D40-4436-971A-818CDF6B665A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857E-E882-4D57-93E9-5A3137AD3D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64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EA5FE-74FE-44EB-B38E-5448FB247318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60AC-4A6C-4239-A4F9-9404A03F20C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81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F215-54A2-4E8A-80DF-44E2B8AF3A6D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F5BF-933C-42B1-AEBA-BE3E2C7F96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629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6CAB-B693-4E5A-8D75-53D58E189A7C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B724-5CCA-4365-B88C-73869DD1C1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7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7284-3E73-4FAC-B1A0-EB223BA79A2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9CD84-4BEB-4ED9-AB0B-68D6A4F979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772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52D9-75FF-443D-97C5-5299D0F818DB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B0C-F186-4D30-8946-0F3332DC33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207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09C4-14E0-43E1-83F1-705F23D590B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ADA7-C489-4225-A82E-87D308B9E5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92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4644-ACB5-4A14-970E-42BC8BAE2E90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1F95-D363-4666-820B-AEF540A5B6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62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6D76F-3A3E-4A00-8640-1EF775FDE5D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E29D-9701-409F-B031-1EF0F3B6AF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99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9D0-BDAA-4290-90C3-96D2FCC93687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C6CA-3BCD-42AC-A091-CB5ED647E3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02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57C3AF-6659-40A8-8963-5815F9E99AE9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85DC57-6D3C-4657-8A5B-79F5E05C517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10" Type="http://schemas.openxmlformats.org/officeDocument/2006/relationships/image" Target="../media/image43.gif"/><Relationship Id="rId4" Type="http://schemas.openxmlformats.org/officeDocument/2006/relationships/image" Target="../media/image2.pn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MyWork2020_Covid19\งานล่าสุด_สค64\PPT คณิตธุรกิจและบริการ\Source คณิตธุรกิจและบริการ\Unit_5\Unit_5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63273"/>
          <a:stretch/>
        </p:blipFill>
        <p:spPr bwMode="auto">
          <a:xfrm>
            <a:off x="-17934" y="1"/>
            <a:ext cx="9161934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365875"/>
            <a:ext cx="481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63198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:\MyWork2020_Covid19\งานล่าสุด_สค64\PPT คณิตธุรกิจและบริการ\Source คณิตธุรกิจและบริการ\Unit_5\Unit_5-ทำpp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2" t="36728" r="9149" b="45182"/>
          <a:stretch/>
        </p:blipFill>
        <p:spPr bwMode="auto">
          <a:xfrm>
            <a:off x="838200" y="4201832"/>
            <a:ext cx="7622232" cy="23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1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:\MyWork2020_Covid19\งานล่าสุด_สค64\PPT คณิตธุรกิจและบริการ\Source คณิตธุรกิจและบริการ\Unit_5\Unit_5-ทำppt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11592" r="52118" b="80346"/>
          <a:stretch/>
        </p:blipFill>
        <p:spPr bwMode="auto">
          <a:xfrm>
            <a:off x="605218" y="260648"/>
            <a:ext cx="4081082" cy="102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95" y="162857"/>
            <a:ext cx="1308827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D:\MyWork2020_Covid19\งานล่าสุด_สค64\PPT คณิตธุรกิจและบริการ\Source คณิตธุรกิจและบริการ\Unit_5\Unit_5-ทำppt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18999" r="9694" b="73198"/>
          <a:stretch/>
        </p:blipFill>
        <p:spPr bwMode="auto">
          <a:xfrm>
            <a:off x="1331640" y="1274112"/>
            <a:ext cx="6368614" cy="858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MyWork2020_Covid19\งานล่าสุด_สค64\PPT คณิตธุรกิจและบริการ\Source คณิตธุรกิจและบริการ\Unit_5\Unit_5-ทำppt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27950" r="25125" b="32094"/>
          <a:stretch/>
        </p:blipFill>
        <p:spPr bwMode="auto">
          <a:xfrm>
            <a:off x="2033488" y="2276872"/>
            <a:ext cx="5130800" cy="4397324"/>
          </a:xfrm>
          <a:prstGeom prst="round2DiagRect">
            <a:avLst>
              <a:gd name="adj1" fmla="val 1002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307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MyWork2020_Covid19\งานล่าสุด_สค64\PPT คณิตธุรกิจและบริการ\Source คณิตธุรกิจและบริการ\Unit_5\Unit_5-ทำppt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68434" r="22297" b="7878"/>
          <a:stretch/>
        </p:blipFill>
        <p:spPr bwMode="auto">
          <a:xfrm>
            <a:off x="1343394" y="1412776"/>
            <a:ext cx="6180934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2015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:\MyWork2020_Covid19\งานล่าสุด_สค64\PPT คณิตธุรกิจและบริการ\Source คณิตธุรกิจและบริการ\Unit_5\Unit_5-ทำppt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21374" r="9335" b="72905"/>
          <a:stretch/>
        </p:blipFill>
        <p:spPr bwMode="auto">
          <a:xfrm>
            <a:off x="1125936" y="980728"/>
            <a:ext cx="6747692" cy="666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MyWork2020_Covid19\งานล่าสุด_สค64\PPT คณิตธุรกิจและบริการ\Source คณิตธุรกิจและบริการ\Unit_5\Unit_5-ทำppt10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2039" r="21457" b="78356"/>
          <a:stretch/>
        </p:blipFill>
        <p:spPr bwMode="auto">
          <a:xfrm>
            <a:off x="511569" y="59769"/>
            <a:ext cx="5256719" cy="92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2857"/>
            <a:ext cx="1308827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27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กลุ่ม 4"/>
          <p:cNvGrpSpPr/>
          <p:nvPr/>
        </p:nvGrpSpPr>
        <p:grpSpPr>
          <a:xfrm>
            <a:off x="1043608" y="1844824"/>
            <a:ext cx="6696744" cy="4871987"/>
            <a:chOff x="1043608" y="1844824"/>
            <a:chExt cx="6696744" cy="4871987"/>
          </a:xfrm>
        </p:grpSpPr>
        <p:pic>
          <p:nvPicPr>
            <p:cNvPr id="18" name="Picture 3" descr="D:\MyWork2020_Covid19\งานล่าสุด_สค64\PPT คณิตธุรกิจและบริการ\Source คณิตธุรกิจและบริการ\Unit_5\Unit_5-ทำppt10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4" t="27986" r="9335" b="29815"/>
            <a:stretch/>
          </p:blipFill>
          <p:spPr bwMode="auto">
            <a:xfrm>
              <a:off x="1053928" y="1844824"/>
              <a:ext cx="6686424" cy="4871987"/>
            </a:xfrm>
            <a:prstGeom prst="round2DiagRect">
              <a:avLst>
                <a:gd name="adj1" fmla="val 4155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MyWork2020_Covid19\งานล่าสุด_สค64\PPT คณิตธุรกิจและบริการ\Source คณิตธุรกิจและบริการ\Unit_5\Unit_5-ทำppt1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4" t="37077" r="83034" b="55827"/>
            <a:stretch/>
          </p:blipFill>
          <p:spPr bwMode="auto">
            <a:xfrm>
              <a:off x="1043608" y="2788146"/>
              <a:ext cx="611806" cy="81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1043608" y="3573016"/>
              <a:ext cx="61180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578868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MyWork2020_Covid19\งานล่าสุด_สค64\PPT คณิตธุรกิจและบริการ\Source คณิตธุรกิจและบริการ\Unit_5\Unit_5-ทำppt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70449" r="26848" b="11670"/>
          <a:stretch/>
        </p:blipFill>
        <p:spPr bwMode="auto">
          <a:xfrm>
            <a:off x="1202046" y="852387"/>
            <a:ext cx="6703394" cy="26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692696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200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D:\MyWork2020_Covid19\งานล่าสุด_สค64\PPT คณิตธุรกิจและบริการ\Source คณิตธุรกิจและบริการ\Unit_5\Unit_5-ทำppt1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 r="33419" b="90136"/>
          <a:stretch/>
        </p:blipFill>
        <p:spPr bwMode="auto">
          <a:xfrm>
            <a:off x="323528" y="319738"/>
            <a:ext cx="5583237" cy="8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MyWork2020_Covid19\งานล่าสุด_สค64\PPT คณิตธุรกิจและบริการ\Source คณิตธุรกิจและบริการ\Unit_5\Unit_5-ทำppt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0095" r="9045" b="71729"/>
          <a:stretch/>
        </p:blipFill>
        <p:spPr bwMode="auto">
          <a:xfrm>
            <a:off x="971600" y="1405384"/>
            <a:ext cx="6825456" cy="21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yWork2020_Covid19\งานล่าสุด_สค64\PPT คณิตธุรกิจและบริการ\Source คณิตธุรกิจและบริการ\Unit_5\Unit_5-ทำppt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31014" r="9045" b="43974"/>
          <a:stretch/>
        </p:blipFill>
        <p:spPr bwMode="auto">
          <a:xfrm>
            <a:off x="971600" y="3587328"/>
            <a:ext cx="6825456" cy="29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1308827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67597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6632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D:\MyWork2020_Covid19\งานล่าสุด_สค64\PPT คณิตธุรกิจและบริการ\Source คณิตธุรกิจและบริการ\Unit_5\Unit_5-ทำppt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17158" r="9679" b="15822"/>
          <a:stretch/>
        </p:blipFill>
        <p:spPr bwMode="auto">
          <a:xfrm>
            <a:off x="1344613" y="59531"/>
            <a:ext cx="5819675" cy="6754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7597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2" y="404664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D:\MyWork2020_Covid19\งานล่าสุด_สค64\PPT คณิตธุรกิจและบริการ\Source คณิตธุรกิจและบริการ\Unit_5\Unit_5-ทำppt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11992" r="10693" b="32686"/>
          <a:stretch/>
        </p:blipFill>
        <p:spPr bwMode="auto">
          <a:xfrm>
            <a:off x="1432017" y="446980"/>
            <a:ext cx="6164319" cy="5936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4695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MyWork2020_Covid19\งานล่าสุด_สค64\PPT คณิตธุรกิจและบริการ\Source คณิตธุรกิจและบริการ\Unit_5\Unit_5-ทำppt16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67844" r="3772" b="8273"/>
          <a:stretch/>
        </p:blipFill>
        <p:spPr bwMode="auto">
          <a:xfrm>
            <a:off x="704825" y="1903140"/>
            <a:ext cx="789962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" y="1941141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695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D:\MyWork2020_Covid19\งานล่าสุด_สค64\PPT คณิตธุรกิจและบริการ\Source คณิตธุรกิจและบริการ\Unit_5\Unit_5-ทำppt17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7178" r="24443" b="85489"/>
          <a:stretch/>
        </p:blipFill>
        <p:spPr bwMode="auto">
          <a:xfrm>
            <a:off x="293835" y="971600"/>
            <a:ext cx="7302501" cy="101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yWork2020_Covid19\งานล่าสุด_สค64\PPT คณิตธุรกิจและบริการ\Source คณิตธุรกิจและบริการ\Unit_5\Unit_5-ทำppt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14602" r="9761" b="67387"/>
          <a:stretch/>
        </p:blipFill>
        <p:spPr bwMode="auto">
          <a:xfrm>
            <a:off x="631517" y="2658740"/>
            <a:ext cx="7900923" cy="2498452"/>
          </a:xfrm>
          <a:prstGeom prst="round2DiagRect">
            <a:avLst>
              <a:gd name="adj1" fmla="val 1107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4" y="692696"/>
            <a:ext cx="1213146" cy="182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695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05" y="212949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MyWork2020_Covid19\งานล่าสุด_สค64\PPT คณิตธุรกิจและบริการ\Source คณิตธุรกิจและบริการ\Unit_5\Unit_5-ทำppt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34467" r="23595" b="10703"/>
          <a:stretch/>
        </p:blipFill>
        <p:spPr bwMode="auto">
          <a:xfrm>
            <a:off x="1691680" y="260648"/>
            <a:ext cx="5472608" cy="6373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010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36513" y="-27384"/>
            <a:ext cx="9180513" cy="6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MyWork2020_Covid19\งานล่าสุด_สค64\PPT คณิตธุรกิจและบริการ\Source คณิตธุรกิจและบริการ\Unit_5\Unit_5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81063" r="7468"/>
          <a:stretch/>
        </p:blipFill>
        <p:spPr bwMode="auto">
          <a:xfrm>
            <a:off x="251520" y="4077072"/>
            <a:ext cx="8421688" cy="264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MyWork2020_Covid19\งานล่าสุด_สค64\PPT คณิตธุรกิจและบริการ\Source คณิตธุรกิจและบริการ\Unit_5\Unit_5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54793" r="7468" b="29211"/>
          <a:stretch/>
        </p:blipFill>
        <p:spPr bwMode="auto">
          <a:xfrm>
            <a:off x="251520" y="116632"/>
            <a:ext cx="8421688" cy="2232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D:\MyWork2020_Covid19\งานล่าสุด_สค64\PPT คณิตธุรกิจและบริการ\Source คณิตธุรกิจและบริการ\Unit_5\Unit_5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69607" r="7468" b="18235"/>
          <a:stretch/>
        </p:blipFill>
        <p:spPr bwMode="auto">
          <a:xfrm>
            <a:off x="251520" y="2276872"/>
            <a:ext cx="8421688" cy="169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37" y="68933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D:\MyWork2020_Covid19\งานล่าสุด_สค64\PPT คณิตธุรกิจและบริการ\Source คณิตธุรกิจและบริการ\Unit_5\Unit_5-ทำppt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10916" r="34008" b="27892"/>
          <a:stretch/>
        </p:blipFill>
        <p:spPr bwMode="auto">
          <a:xfrm>
            <a:off x="1960892" y="44450"/>
            <a:ext cx="4483316" cy="6768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5329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212"/>
          <a:stretch/>
        </p:blipFill>
        <p:spPr bwMode="auto">
          <a:xfrm>
            <a:off x="-36513" y="-27384"/>
            <a:ext cx="9180513" cy="69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6381750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:\MyWork2020_Covid19\งานล่าสุด_สค64\PPT คณิตธุรกิจและบริการ\U1-pic\ปุ่มสิ้นสุด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308725"/>
            <a:ext cx="34782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ROGRAMS-2017\Gif Animation PPT\head_arrows_right_animation_clipar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523038"/>
            <a:ext cx="45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0"/>
            <a:ext cx="6604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F:\PPT_2020\Animation gif_QQ007\animation_scripting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57" y="-459432"/>
            <a:ext cx="3056831" cy="2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MyWork2020_Covid19\งานล่าสุด_สค64\PPT คณิตธุรกิจและบริการ\Source คณิตธุรกิจและบริการ\Unit_5\Unit_5-ทำppt2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2914" r="3283" b="24039"/>
          <a:stretch/>
        </p:blipFill>
        <p:spPr bwMode="auto">
          <a:xfrm>
            <a:off x="1086444" y="264120"/>
            <a:ext cx="6077844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PPT_2020\Animation gif_QQ007\animated-einstein-image-000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7" y="-99392"/>
            <a:ext cx="8096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yWork2020_Covid19\งานล่าสุด_สค64\PPT คณิตธุรกิจและบริการ\Source คณิตธุรกิจและบริการ\Unit_5\Unit_5-ทำppt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10662" r="71250" b="83063"/>
          <a:stretch/>
        </p:blipFill>
        <p:spPr bwMode="auto">
          <a:xfrm>
            <a:off x="950502" y="208736"/>
            <a:ext cx="1843498" cy="7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6237288"/>
            <a:ext cx="66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32538"/>
            <a:ext cx="50323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D:\MyWork2020_Covid19\งานล่าสุด_สค64\PPT คณิตธุรกิจและบริการ\Source คณิตธุรกิจและบริการ\Unit_5\Unit_5-ทำppt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17505" r="41017" b="75651"/>
          <a:stretch/>
        </p:blipFill>
        <p:spPr bwMode="auto">
          <a:xfrm>
            <a:off x="612406" y="980728"/>
            <a:ext cx="4696194" cy="7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" y="255404"/>
            <a:ext cx="1055978" cy="15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D:\MyWork2020_Covid19\งานล่าสุด_สค64\PPT คณิตธุรกิจและบริการ\Source คณิตธุรกิจและบริการ\Unit_5\Unit_5-ทำppt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24349" r="9184" b="34504"/>
          <a:stretch/>
        </p:blipFill>
        <p:spPr bwMode="auto">
          <a:xfrm>
            <a:off x="827584" y="1947416"/>
            <a:ext cx="7005874" cy="4793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:\MyWork2020_Covid19\งานล่าสุด_สค64\PPT คณิตธุรกิจและบริการ\Source คณิตธุรกิจและบริการ\Unit_5\Unit_5-ทำppt3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9991" r="9126" b="81845"/>
          <a:stretch/>
        </p:blipFill>
        <p:spPr bwMode="auto">
          <a:xfrm>
            <a:off x="1259632" y="44625"/>
            <a:ext cx="5147883" cy="6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MyWork2020_Covid19\งานล่าสุด_สค64\PPT คณิตธุรกิจและบริการ\Source คณิตธุรกิจและบริการ\Unit_5\Unit_5-ทำppt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t="18155" r="9125" b="64269"/>
          <a:stretch/>
        </p:blipFill>
        <p:spPr bwMode="auto">
          <a:xfrm>
            <a:off x="1955800" y="697757"/>
            <a:ext cx="4739747" cy="1435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MyWork2020_Covid19\งานล่าสุด_สค64\PPT คณิตธุรกิจและบริการ\Source คณิตธุรกิจและบริการ\Unit_5\Unit_5-ทำppt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36447" r="10915" b="47161"/>
          <a:stretch/>
        </p:blipFill>
        <p:spPr bwMode="auto">
          <a:xfrm>
            <a:off x="2232124" y="2204865"/>
            <a:ext cx="4356100" cy="133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1055978" cy="15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:\MyWork2020_Covid19\งานล่าสุด_สค64\PPT คณิตธุรกิจและบริการ\Source คณิตธุรกิจและบริการ\Unit_5\Unit_5-ทำppt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2839" r="10915" b="34679"/>
          <a:stretch/>
        </p:blipFill>
        <p:spPr bwMode="auto">
          <a:xfrm>
            <a:off x="2232124" y="3543301"/>
            <a:ext cx="4356100" cy="10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MyWork2020_Covid19\งานล่าสุด_สค64\PPT คณิตธุรกิจและบริการ\Source คณิตธุรกิจและบริการ\Unit_5\Unit_5-ทำppt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65321" r="10915" b="20622"/>
          <a:stretch/>
        </p:blipFill>
        <p:spPr bwMode="auto">
          <a:xfrm>
            <a:off x="2232124" y="4562475"/>
            <a:ext cx="4356100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MyWork2020_Covid19\งานล่าสุด_สค64\PPT คณิตธุรกิจและบริการ\Source คณิตธุรกิจและบริการ\Unit_5\Unit_5-ทำppt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79378" r="10915" b="6565"/>
          <a:stretch/>
        </p:blipFill>
        <p:spPr bwMode="auto">
          <a:xfrm>
            <a:off x="2232124" y="5710237"/>
            <a:ext cx="4356100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D:\MyWork2020_Covid19\งานล่าสุด_สค64\PPT คณิตธุรกิจและบริการ\Source คณิตธุรกิจและบริการ\Unit_5\Unit_5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11379" r="21436" b="74671"/>
          <a:stretch/>
        </p:blipFill>
        <p:spPr bwMode="auto">
          <a:xfrm>
            <a:off x="1259994" y="254993"/>
            <a:ext cx="5904294" cy="16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05" y="140941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MyWork2020_Covid19\งานล่าสุด_สค64\PPT คณิตธุรกิจและบริการ\Source คณิตธุรกิจและบริการ\Unit_5\Unit_5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25329" r="21436" b="63376"/>
          <a:stretch/>
        </p:blipFill>
        <p:spPr bwMode="auto">
          <a:xfrm>
            <a:off x="1259994" y="1917700"/>
            <a:ext cx="5904294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MyWork2020_Covid19\งานล่าสุด_สค64\PPT คณิตธุรกิจและบริการ\Source คณิตธุรกิจและบริการ\Unit_5\Unit_5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6624" r="21436" b="50803"/>
          <a:stretch/>
        </p:blipFill>
        <p:spPr bwMode="auto">
          <a:xfrm>
            <a:off x="1259994" y="3263900"/>
            <a:ext cx="5904294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MyWork2020_Covid19\งานล่าสุด_สค64\PPT คณิตธุรกิจและบริการ\Source คณิตธุรกิจและบริการ\Unit_5\Unit_5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49197" r="21436" b="36013"/>
          <a:stretch/>
        </p:blipFill>
        <p:spPr bwMode="auto">
          <a:xfrm>
            <a:off x="1259994" y="4762500"/>
            <a:ext cx="5904294" cy="17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7362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8" y="255811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MyWork2020_Covid19\งานล่าสุด_สค64\PPT คณิตธุรกิจและบริการ\Source คณิตธุรกิจและบริการ\Unit_5\Unit_5-ทำppt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64649" r="19293" b="26677"/>
          <a:stretch/>
        </p:blipFill>
        <p:spPr bwMode="auto">
          <a:xfrm>
            <a:off x="1691680" y="272579"/>
            <a:ext cx="5328592" cy="9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MyWork2020_Covid19\งานล่าสุด_สค64\PPT คณิตธุรกิจและบริการ\Source คณิตธุรกิจและบริการ\Unit_5\Unit_5-ทำppt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73323" r="19293" b="10583"/>
          <a:stretch/>
        </p:blipFill>
        <p:spPr bwMode="auto">
          <a:xfrm>
            <a:off x="1691680" y="1177678"/>
            <a:ext cx="5328592" cy="16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MyWork2020_Covid19\งานล่าสุด_สค64\PPT คณิตธุรกิจและบริการ\Source คณิตธุรกิจและบริการ\Unit_5\Unit_5-ทำppt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3509" r="8628" b="79907"/>
          <a:stretch/>
        </p:blipFill>
        <p:spPr bwMode="auto">
          <a:xfrm>
            <a:off x="1691680" y="2785966"/>
            <a:ext cx="5328591" cy="1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MyWork2020_Covid19\งานล่าสุด_สค64\PPT คณิตธุรกิจและบริการ\Source คณิตธุรกิจและบริการ\Unit_5\Unit_5-ทำppt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20094" r="8628" b="65476"/>
          <a:stretch/>
        </p:blipFill>
        <p:spPr bwMode="auto">
          <a:xfrm>
            <a:off x="1691680" y="4194871"/>
            <a:ext cx="5328591" cy="12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MyWork2020_Covid19\งานล่าสุด_สค64\PPT คณิตธุรกิจและบริการ\Source คณิตธุรกิจและบริการ\Unit_5\Unit_5-ทำppt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34524" r="8628" b="51046"/>
          <a:stretch/>
        </p:blipFill>
        <p:spPr bwMode="auto">
          <a:xfrm>
            <a:off x="1691680" y="5470178"/>
            <a:ext cx="5328591" cy="12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4985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D:\MyWork2020_Covid19\งานล่าสุด_สค64\PPT คณิตธุรกิจและบริการ\Source คณิตธุรกิจและบริการ\Unit_5\Unit_5-ทำppt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50149" r="8628" b="28302"/>
          <a:stretch/>
        </p:blipFill>
        <p:spPr bwMode="auto">
          <a:xfrm>
            <a:off x="755576" y="1916832"/>
            <a:ext cx="7765959" cy="27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" y="1844824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D:\MyWork2020_Covid19\งานล่าสุด_สค64\PPT คณิตธุรกิจและบริการ\Source คณิตธุรกิจและบริการ\Unit_5\Unit_5-ทำppt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9967" r="20814" b="83286"/>
          <a:stretch/>
        </p:blipFill>
        <p:spPr bwMode="auto">
          <a:xfrm>
            <a:off x="755576" y="736488"/>
            <a:ext cx="8009903" cy="10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65471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MyWork2020_Covid19\งานล่าสุด_สค64\PPT คณิตธุรกิจและบริการ\Source คณิตธุรกิจและบริการ\Unit_5\Unit_5-ทำppt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16715" r="20814" b="57450"/>
          <a:stretch/>
        </p:blipFill>
        <p:spPr bwMode="auto">
          <a:xfrm>
            <a:off x="755576" y="1816100"/>
            <a:ext cx="8009903" cy="41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:\MyWork2020_Covid19\งานล่าสุด_สค64\PPT คณิตธุรกิจและบริการ\Source คณิตธุรกิจและบริการ\Unit_5\Unit_5-ทำppt8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28735" r="33148" b="64361"/>
          <a:stretch/>
        </p:blipFill>
        <p:spPr bwMode="auto">
          <a:xfrm>
            <a:off x="478384" y="411932"/>
            <a:ext cx="6469880" cy="10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95" y="162857"/>
            <a:ext cx="1308827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D:\MyWork2020_Covid19\งานล่าสุด_สค64\PPT คณิตธุรกิจและบริการ\Source คณิตธุรกิจและบริการ\Unit_5\Unit_5-ทำppt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35964" r="11364" b="52757"/>
          <a:stretch/>
        </p:blipFill>
        <p:spPr bwMode="auto">
          <a:xfrm>
            <a:off x="1043608" y="1793776"/>
            <a:ext cx="7639496" cy="1635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MyWork2020_Covid19\งานล่าสุด_สค64\PPT คณิตธุรกิจและบริการ\Source คณิตธุรกิจและบริการ\Unit_5\Unit_5-ทำppt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49082" r="20119" b="33738"/>
          <a:stretch/>
        </p:blipFill>
        <p:spPr bwMode="auto">
          <a:xfrm>
            <a:off x="1113135" y="3674740"/>
            <a:ext cx="7203281" cy="24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</Words>
  <Application>Microsoft Office PowerPoint</Application>
  <PresentationFormat>นำเสนอทางหน้าจอ (4:3)</PresentationFormat>
  <Paragraphs>1</Paragraphs>
  <Slides>21</Slides>
  <Notes>1</Notes>
  <HiddenSlides>1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6" baseType="lpstr">
      <vt:lpstr>Angsana New</vt:lpstr>
      <vt:lpstr>Arial</vt:lpstr>
      <vt:lpstr>Calibri</vt:lpstr>
      <vt:lpstr>Cordia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Graphics</dc:creator>
  <cp:lastModifiedBy>USER</cp:lastModifiedBy>
  <cp:revision>173</cp:revision>
  <dcterms:created xsi:type="dcterms:W3CDTF">2021-10-11T04:04:01Z</dcterms:created>
  <dcterms:modified xsi:type="dcterms:W3CDTF">2024-10-12T16:47:28Z</dcterms:modified>
</cp:coreProperties>
</file>